
<file path=[Content_Types].xml><?xml version="1.0" encoding="utf-8"?>
<Types xmlns="http://schemas.openxmlformats.org/package/2006/content-types">
  <Override PartName="/ppt/tags/tag8.xml" ContentType="application/vnd.openxmlformats-officedocument.presentationml.tags+xml"/>
  <Override PartName="/ppt/tags/tag104.xml" ContentType="application/vnd.openxmlformats-officedocument.presentationml.tags+xml"/>
  <Override PartName="/ppt/notesSlides/notesSlide2.xml" ContentType="application/vnd.openxmlformats-officedocument.presentationml.notesSlide+xml"/>
  <Override PartName="/ppt/tags/tag140.xml" ContentType="application/vnd.openxmlformats-officedocument.presentationml.tags+xml"/>
  <Override PartName="/ppt/tags/tag151.xml" ContentType="application/vnd.openxmlformats-officedocument.presentationml.tags+xml"/>
  <Override PartName="/ppt/slideLayouts/slideLayout2.xml" ContentType="application/vnd.openxmlformats-officedocument.presentationml.slideLayout+xml"/>
  <Override PartName="/ppt/tags/tag49.xml" ContentType="application/vnd.openxmlformats-officedocument.presentationml.tags+xml"/>
  <Override PartName="/ppt/tags/tag96.xml" ContentType="application/vnd.openxmlformats-officedocument.presentationml.tag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tags/tag38.xml" ContentType="application/vnd.openxmlformats-officedocument.presentationml.tags+xml"/>
  <Override PartName="/ppt/tags/tag85.xml" ContentType="application/vnd.openxmlformats-officedocument.presentationml.tags+xml"/>
  <Override PartName="/ppt/notesSlides/notesSlide16.xml" ContentType="application/vnd.openxmlformats-officedocument.presentationml.notesSlide+xml"/>
  <Override PartName="/ppt/tableStyles.xml" ContentType="application/vnd.openxmlformats-officedocument.presentationml.tableStyles+xml"/>
  <Override PartName="/ppt/tags/tag16.xml" ContentType="application/vnd.openxmlformats-officedocument.presentationml.tags+xml"/>
  <Override PartName="/ppt/tags/tag27.xml" ContentType="application/vnd.openxmlformats-officedocument.presentationml.tags+xml"/>
  <Override PartName="/ppt/tags/tag63.xml" ContentType="application/vnd.openxmlformats-officedocument.presentationml.tags+xml"/>
  <Override PartName="/ppt/tags/tag74.xml" ContentType="application/vnd.openxmlformats-officedocument.presentationml.tags+xml"/>
  <Override PartName="/ppt/tags/tag52.xml" ContentType="application/vnd.openxmlformats-officedocument.presentationml.tags+xml"/>
  <Override PartName="/ppt/tags/tag109.xml" ContentType="application/vnd.openxmlformats-officedocument.presentationml.tags+xml"/>
  <Override PartName="/ppt/tags/tag156.xml" ContentType="application/vnd.openxmlformats-officedocument.presentationml.tags+xml"/>
  <Override PartName="/ppt/tags/tag167.xml" ContentType="application/vnd.openxmlformats-officedocument.presentationml.tags+xml"/>
  <Override PartName="/ppt/tags/tag41.xml" ContentType="application/vnd.openxmlformats-officedocument.presentationml.tags+xml"/>
  <Default Extension="xlsx" ContentType="application/vnd.openxmlformats-officedocument.spreadsheetml.sheet"/>
  <Override PartName="/ppt/notesSlides/notesSlide7.xml" ContentType="application/vnd.openxmlformats-officedocument.presentationml.notesSlide+xml"/>
  <Override PartName="/ppt/tags/tag145.xml" ContentType="application/vnd.openxmlformats-officedocument.presentationml.tags+xml"/>
  <Override PartName="/ppt/tags/tag30.xml" ContentType="application/vnd.openxmlformats-officedocument.presentationml.tags+xml"/>
  <Override PartName="/ppt/tags/tag134.xml" ContentType="application/vnd.openxmlformats-officedocument.presentationml.tags+xml"/>
  <Override PartName="/ppt/slides/slide5.xml" ContentType="application/vnd.openxmlformats-officedocument.presentationml.slide+xml"/>
  <Override PartName="/ppt/slideLayouts/slideLayout7.xml" ContentType="application/vnd.openxmlformats-officedocument.presentationml.slideLayout+xml"/>
  <Override PartName="/ppt/tags/tag112.xml" ContentType="application/vnd.openxmlformats-officedocument.presentationml.tags+xml"/>
  <Default Extension="png" ContentType="image/png"/>
  <Override PartName="/ppt/notesSlides/notesSlide3.xml" ContentType="application/vnd.openxmlformats-officedocument.presentationml.notesSlide+xml"/>
  <Override PartName="/ppt/tags/tag123.xml" ContentType="application/vnd.openxmlformats-officedocument.presentationml.tags+xml"/>
  <Override PartName="/ppt/tags/tag141.xml" ContentType="application/vnd.openxmlformats-officedocument.presentationml.tags+xml"/>
  <Override PartName="/ppt/tags/tag170.xml" ContentType="application/vnd.openxmlformats-officedocument.presentationml.tags+xml"/>
  <Override PartName="/ppt/presProps.xml" ContentType="application/vnd.openxmlformats-officedocument.presentationml.presProps+xml"/>
  <Override PartName="/ppt/theme/theme2.xml" ContentType="application/vnd.openxmlformats-officedocument.theme+xml"/>
  <Override PartName="/ppt/tags/tag5.xml" ContentType="application/vnd.openxmlformats-officedocument.presentationml.tags+xml"/>
  <Override PartName="/ppt/tags/tag79.xml" ContentType="application/vnd.openxmlformats-officedocument.presentationml.tags+xml"/>
  <Override PartName="/ppt/tags/tag101.xml" ContentType="application/vnd.openxmlformats-officedocument.presentationml.tags+xml"/>
  <Override PartName="/ppt/tags/tag130.xml" ContentType="application/vnd.openxmlformats-officedocument.presentationml.tags+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tags/tag39.xml" ContentType="application/vnd.openxmlformats-officedocument.presentationml.tags+xml"/>
  <Override PartName="/ppt/tags/tag68.xml" ContentType="application/vnd.openxmlformats-officedocument.presentationml.tags+xml"/>
  <Override PartName="/ppt/tags/tag86.xml" ContentType="application/vnd.openxmlformats-officedocument.presentationml.tags+xml"/>
  <Override PartName="/ppt/tags/tag97.xml" ContentType="application/vnd.openxmlformats-officedocument.presentationml.tags+xml"/>
  <Default Extension="emf" ContentType="image/x-emf"/>
  <Override PartName="/ppt/notesSlides/notesSlide17.xml" ContentType="application/vnd.openxmlformats-officedocument.presentationml.notesSlide+xml"/>
  <Override PartName="/ppt/presentation.xml" ContentType="application/vnd.openxmlformats-officedocument.presentationml.presentation.main+xml"/>
  <Override PartName="/ppt/tags/tag1.xml" ContentType="application/vnd.openxmlformats-officedocument.presentationml.tags+xml"/>
  <Override PartName="/ppt/tags/tag28.xml" ContentType="application/vnd.openxmlformats-officedocument.presentationml.tags+xml"/>
  <Override PartName="/ppt/tags/tag57.xml" ContentType="application/vnd.openxmlformats-officedocument.presentationml.tags+xml"/>
  <Override PartName="/ppt/tags/tag75.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tags/tag17.xml" ContentType="application/vnd.openxmlformats-officedocument.presentationml.tags+xml"/>
  <Override PartName="/ppt/tags/tag35.xml" ContentType="application/vnd.openxmlformats-officedocument.presentationml.tags+xml"/>
  <Override PartName="/ppt/tags/tag46.xml" ContentType="application/vnd.openxmlformats-officedocument.presentationml.tags+xml"/>
  <Override PartName="/ppt/tags/tag64.xml" ContentType="application/vnd.openxmlformats-officedocument.presentationml.tags+xml"/>
  <Override PartName="/ppt/tags/tag82.xml" ContentType="application/vnd.openxmlformats-officedocument.presentationml.tags+xml"/>
  <Override PartName="/ppt/tags/tag93.xml" ContentType="application/vnd.openxmlformats-officedocument.presentationml.tags+xml"/>
  <Override PartName="/ppt/tags/tag139.xml" ContentType="application/vnd.openxmlformats-officedocument.presentationml.tags+xml"/>
  <Override PartName="/ppt/notesSlides/notesSlide13.xml" ContentType="application/vnd.openxmlformats-officedocument.presentationml.notesSlide+xml"/>
  <Override PartName="/ppt/tags/tag168.xml" ContentType="application/vnd.openxmlformats-officedocument.presentationml.tags+xml"/>
  <Override PartName="/ppt/slideLayouts/slideLayout10.xml" ContentType="application/vnd.openxmlformats-officedocument.presentationml.slideLayout+xml"/>
  <Override PartName="/ppt/tags/tag24.xml" ContentType="application/vnd.openxmlformats-officedocument.presentationml.tags+xml"/>
  <Override PartName="/ppt/tags/tag53.xml" ContentType="application/vnd.openxmlformats-officedocument.presentationml.tags+xml"/>
  <Override PartName="/ppt/tags/tag71.xml" ContentType="application/vnd.openxmlformats-officedocument.presentationml.tags+xml"/>
  <Override PartName="/ppt/tags/tag128.xml" ContentType="application/vnd.openxmlformats-officedocument.presentationml.tags+xml"/>
  <Override PartName="/ppt/notesSlides/notesSlide8.xml" ContentType="application/vnd.openxmlformats-officedocument.presentationml.notesSlide+xml"/>
  <Override PartName="/ppt/tags/tag157.xml" ContentType="application/vnd.openxmlformats-officedocument.presentationml.tags+xml"/>
  <Override PartName="/ppt/tags/tag13.xml" ContentType="application/vnd.openxmlformats-officedocument.presentationml.tags+xml"/>
  <Override PartName="/ppt/tags/tag31.xml" ContentType="application/vnd.openxmlformats-officedocument.presentationml.tags+xml"/>
  <Override PartName="/ppt/tags/tag42.xml" ContentType="application/vnd.openxmlformats-officedocument.presentationml.tags+xml"/>
  <Override PartName="/ppt/tags/tag60.xml" ContentType="application/vnd.openxmlformats-officedocument.presentationml.tags+xml"/>
  <Override PartName="/ppt/tags/tag117.xml" ContentType="application/vnd.openxmlformats-officedocument.presentationml.tags+xml"/>
  <Override PartName="/ppt/tags/tag135.xml" ContentType="application/vnd.openxmlformats-officedocument.presentationml.tags+xml"/>
  <Override PartName="/ppt/tags/tag146.xml" ContentType="application/vnd.openxmlformats-officedocument.presentationml.tags+xml"/>
  <Override PartName="/ppt/tags/tag164.xml" ContentType="application/vnd.openxmlformats-officedocument.presentationml.tags+xml"/>
  <Override PartName="/ppt/handoutMasters/handoutMaster1.xml" ContentType="application/vnd.openxmlformats-officedocument.presentationml.handoutMaster+xml"/>
  <Override PartName="/ppt/tags/tag20.xml" ContentType="application/vnd.openxmlformats-officedocument.presentationml.tags+xml"/>
  <Override PartName="/ppt/tags/tag106.xml" ContentType="application/vnd.openxmlformats-officedocument.presentationml.tags+xml"/>
  <Override PartName="/ppt/notesSlides/notesSlide4.xml" ContentType="application/vnd.openxmlformats-officedocument.presentationml.notesSlide+xml"/>
  <Override PartName="/ppt/tags/tag124.xml" ContentType="application/vnd.openxmlformats-officedocument.presentationml.tags+xml"/>
  <Override PartName="/ppt/tags/tag142.xml" ContentType="application/vnd.openxmlformats-officedocument.presentationml.tags+xml"/>
  <Override PartName="/ppt/tags/tag153.xml" ContentType="application/vnd.openxmlformats-officedocument.presentationml.tags+xml"/>
  <Override PartName="/ppt/tags/tag171.xml" ContentType="application/vnd.openxmlformats-officedocument.presentationml.tags+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tags/tag113.xml" ContentType="application/vnd.openxmlformats-officedocument.presentationml.tags+xml"/>
  <Override PartName="/ppt/tags/tag131.xml" ContentType="application/vnd.openxmlformats-officedocument.presentationml.tags+xml"/>
  <Override PartName="/ppt/tags/tag160.xml" ContentType="application/vnd.openxmlformats-officedocument.presentationml.tags+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3.xml" ContentType="application/vnd.openxmlformats-officedocument.theme+xml"/>
  <Override PartName="/ppt/tags/tag98.xml" ContentType="application/vnd.openxmlformats-officedocument.presentationml.tags+xml"/>
  <Override PartName="/ppt/tags/tag102.xml" ContentType="application/vnd.openxmlformats-officedocument.presentationml.tags+xml"/>
  <Override PartName="/ppt/tags/tag120.xml" ContentType="application/vnd.openxmlformats-officedocument.presentationml.tags+xml"/>
  <Override PartName="/ppt/slides/slide2.xml" ContentType="application/vnd.openxmlformats-officedocument.presentationml.slide+xml"/>
  <Override PartName="/ppt/slides/slide16.xml" ContentType="application/vnd.openxmlformats-officedocument.presentationml.slide+xml"/>
  <Override PartName="/ppt/tags/tag2.xml" ContentType="application/vnd.openxmlformats-officedocument.presentationml.tags+xml"/>
  <Override PartName="/ppt/tags/tag58.xml" ContentType="application/vnd.openxmlformats-officedocument.presentationml.tags+xml"/>
  <Override PartName="/ppt/tags/tag69.xml" ContentType="application/vnd.openxmlformats-officedocument.presentationml.tags+xml"/>
  <Override PartName="/ppt/tags/tag87.xml" ContentType="application/vnd.openxmlformats-officedocument.presentationml.tags+xml"/>
  <Default Extension="rels" ContentType="application/vnd.openxmlformats-package.relationships+xml"/>
  <Override PartName="/ppt/tags/tag29.xml" ContentType="application/vnd.openxmlformats-officedocument.presentationml.tags+xml"/>
  <Override PartName="/ppt/tags/tag47.xml" ContentType="application/vnd.openxmlformats-officedocument.presentationml.tags+xml"/>
  <Override PartName="/ppt/tags/tag76.xml" ContentType="application/vnd.openxmlformats-officedocument.presentationml.tags+xml"/>
  <Override PartName="/ppt/tags/tag94.xml" ContentType="application/vnd.openxmlformats-officedocument.presentationml.tags+xml"/>
  <Override PartName="/ppt/slides/slide12.xml" ContentType="application/vnd.openxmlformats-officedocument.presentationml.slide+xml"/>
  <Override PartName="/ppt/slideLayouts/slideLayout11.xml" ContentType="application/vnd.openxmlformats-officedocument.presentationml.slideLayout+xml"/>
  <Override PartName="/ppt/tags/tag18.xml" ContentType="application/vnd.openxmlformats-officedocument.presentationml.tags+xml"/>
  <Override PartName="/ppt/tags/tag36.xml" ContentType="application/vnd.openxmlformats-officedocument.presentationml.tags+xml"/>
  <Override PartName="/ppt/tags/tag54.xml" ContentType="application/vnd.openxmlformats-officedocument.presentationml.tags+xml"/>
  <Override PartName="/ppt/tags/tag65.xml" ContentType="application/vnd.openxmlformats-officedocument.presentationml.tags+xml"/>
  <Override PartName="/ppt/tags/tag83.xml" ContentType="application/vnd.openxmlformats-officedocument.presentationml.tags+xml"/>
  <Override PartName="/ppt/tags/tag158.xml" ContentType="application/vnd.openxmlformats-officedocument.presentationml.tags+xml"/>
  <Override PartName="/ppt/notesSlides/notesSlide14.xml" ContentType="application/vnd.openxmlformats-officedocument.presentationml.notesSlide+xml"/>
  <Override PartName="/ppt/tags/tag169.xml" ContentType="application/vnd.openxmlformats-officedocument.presentationml.tags+xml"/>
  <Override PartName="/ppt/tags/tag14.xml" ContentType="application/vnd.openxmlformats-officedocument.presentationml.tags+xml"/>
  <Override PartName="/ppt/tags/tag25.xml" ContentType="application/vnd.openxmlformats-officedocument.presentationml.tags+xml"/>
  <Override PartName="/ppt/tags/tag43.xml" ContentType="application/vnd.openxmlformats-officedocument.presentationml.tags+xml"/>
  <Override PartName="/ppt/tags/tag61.xml" ContentType="application/vnd.openxmlformats-officedocument.presentationml.tags+xml"/>
  <Override PartName="/ppt/tags/tag72.xml" ContentType="application/vnd.openxmlformats-officedocument.presentationml.tags+xml"/>
  <Override PartName="/ppt/tags/tag90.xml" ContentType="application/vnd.openxmlformats-officedocument.presentationml.tags+xml"/>
  <Override PartName="/ppt/tags/tag118.xml" ContentType="application/vnd.openxmlformats-officedocument.presentationml.tags+xml"/>
  <Override PartName="/ppt/tags/tag129.xml" ContentType="application/vnd.openxmlformats-officedocument.presentationml.tags+xml"/>
  <Override PartName="/ppt/notesSlides/notesSlide9.xml" ContentType="application/vnd.openxmlformats-officedocument.presentationml.notesSlide+xml"/>
  <Override PartName="/ppt/tags/tag147.xml" ContentType="application/vnd.openxmlformats-officedocument.presentationml.tags+xml"/>
  <Override PartName="/ppt/tags/tag165.xml" ContentType="application/vnd.openxmlformats-officedocument.presentationml.tags+xml"/>
  <Override PartName="/ppt/tags/tag32.xml" ContentType="application/vnd.openxmlformats-officedocument.presentationml.tags+xml"/>
  <Override PartName="/ppt/tags/tag50.xml" ContentType="application/vnd.openxmlformats-officedocument.presentationml.tags+xml"/>
  <Override PartName="/ppt/tags/tag107.xml" ContentType="application/vnd.openxmlformats-officedocument.presentationml.tags+xml"/>
  <Override PartName="/ppt/tags/tag136.xml" ContentType="application/vnd.openxmlformats-officedocument.presentationml.tags+xml"/>
  <Override PartName="/ppt/notesSlides/notesSlide10.xml" ContentType="application/vnd.openxmlformats-officedocument.presentationml.notesSlide+xml"/>
  <Override PartName="/ppt/tags/tag154.xml" ContentType="application/vnd.openxmlformats-officedocument.presentationml.tags+xml"/>
  <Override PartName="/ppt/slides/slide7.xml" ContentType="application/vnd.openxmlformats-officedocument.presentationml.slide+xml"/>
  <Override PartName="/ppt/slideLayouts/slideLayout9.xml" ContentType="application/vnd.openxmlformats-officedocument.presentationml.slideLayout+xml"/>
  <Override PartName="/ppt/tags/tag10.xml" ContentType="application/vnd.openxmlformats-officedocument.presentationml.tags+xml"/>
  <Override PartName="/ppt/tags/tag21.xml" ContentType="application/vnd.openxmlformats-officedocument.presentationml.tags+xml"/>
  <Override PartName="/ppt/tags/tag114.xml" ContentType="application/vnd.openxmlformats-officedocument.presentationml.tags+xml"/>
  <Override PartName="/ppt/tags/tag125.xml" ContentType="application/vnd.openxmlformats-officedocument.presentationml.tags+xml"/>
  <Override PartName="/ppt/notesSlides/notesSlide5.xml" ContentType="application/vnd.openxmlformats-officedocument.presentationml.notesSlide+xml"/>
  <Override PartName="/ppt/charts/chart1.xml" ContentType="application/vnd.openxmlformats-officedocument.drawingml.chart+xml"/>
  <Override PartName="/ppt/tags/tag143.xml" ContentType="application/vnd.openxmlformats-officedocument.presentationml.tags+xml"/>
  <Override PartName="/ppt/tags/tag161.xml" ContentType="application/vnd.openxmlformats-officedocument.presentationml.tags+xml"/>
  <Override PartName="/ppt/tags/tag172.xml" ContentType="application/vnd.openxmlformats-officedocument.presentationml.tags+xml"/>
  <Override PartName="/ppt/notesSlides/notesSlide1.xml" ContentType="application/vnd.openxmlformats-officedocument.presentationml.notesSlide+xml"/>
  <Override PartName="/ppt/tags/tag7.xml" ContentType="application/vnd.openxmlformats-officedocument.presentationml.tags+xml"/>
  <Override PartName="/ppt/tags/tag103.xml" ContentType="application/vnd.openxmlformats-officedocument.presentationml.tags+xml"/>
  <Override PartName="/ppt/tags/tag132.xml" ContentType="application/vnd.openxmlformats-officedocument.presentationml.tags+xml"/>
  <Override PartName="/ppt/tags/tag150.xml" ContentType="application/vnd.openxmlformats-officedocument.presentationml.tags+xml"/>
  <Override PartName="/ppt/slides/slide3.xml" ContentType="application/vnd.openxmlformats-officedocument.presentationml.slide+xml"/>
  <Override PartName="/ppt/slides/slide17.xml" ContentType="application/vnd.openxmlformats-officedocument.presentationml.slide+xml"/>
  <Override PartName="/ppt/slideLayouts/slideLayout5.xml" ContentType="application/vnd.openxmlformats-officedocument.presentationml.slideLayout+xml"/>
  <Override PartName="/ppt/tags/tag99.xml" ContentType="application/vnd.openxmlformats-officedocument.presentationml.tags+xml"/>
  <Override PartName="/ppt/tags/tag110.xml" ContentType="application/vnd.openxmlformats-officedocument.presentationml.tags+xml"/>
  <Override PartName="/ppt/tags/tag121.xml" ContentType="application/vnd.openxmlformats-officedocument.presentationml.tags+xml"/>
  <Default Extension="jpeg" ContentType="image/jpeg"/>
  <Override PartName="/ppt/tags/tag3.xml" ContentType="application/vnd.openxmlformats-officedocument.presentationml.tags+xml"/>
  <Override PartName="/ppt/tags/tag59.xml" ContentType="application/vnd.openxmlformats-officedocument.presentationml.tags+xml"/>
  <Override PartName="/ppt/tags/tag77.xml" ContentType="application/vnd.openxmlformats-officedocument.presentationml.tags+xml"/>
  <Override PartName="/ppt/tags/tag88.xml" ContentType="application/vnd.openxmlformats-officedocument.presentationml.tags+xml"/>
  <Override PartName="/ppt/slides/slide13.xml" ContentType="application/vnd.openxmlformats-officedocument.presentationml.slide+xml"/>
  <Override PartName="/ppt/slideLayouts/slideLayout1.xml" ContentType="application/vnd.openxmlformats-officedocument.presentationml.slideLayout+xml"/>
  <Override PartName="/ppt/tags/tag19.xml" ContentType="application/vnd.openxmlformats-officedocument.presentationml.tags+xml"/>
  <Override PartName="/ppt/tags/tag37.xml" ContentType="application/vnd.openxmlformats-officedocument.presentationml.tags+xml"/>
  <Override PartName="/ppt/tags/tag48.xml" ContentType="application/vnd.openxmlformats-officedocument.presentationml.tags+xml"/>
  <Override PartName="/ppt/tags/tag66.xml" ContentType="application/vnd.openxmlformats-officedocument.presentationml.tags+xml"/>
  <Override PartName="/ppt/tags/tag84.xml" ContentType="application/vnd.openxmlformats-officedocument.presentationml.tags+xml"/>
  <Override PartName="/ppt/tags/tag95.xml" ContentType="application/vnd.openxmlformats-officedocument.presentationml.tags+xml"/>
  <Override PartName="/ppt/notesSlides/notesSlide15.xml" ContentType="application/vnd.openxmlformats-officedocument.presentationml.notesSlide+xml"/>
  <Override PartName="/ppt/tags/tag26.xml" ContentType="application/vnd.openxmlformats-officedocument.presentationml.tags+xml"/>
  <Override PartName="/ppt/tags/tag55.xml" ContentType="application/vnd.openxmlformats-officedocument.presentationml.tags+xml"/>
  <Override PartName="/ppt/tags/tag73.xml" ContentType="application/vnd.openxmlformats-officedocument.presentationml.tags+xml"/>
  <Override PartName="/ppt/tags/tag159.xml" ContentType="application/vnd.openxmlformats-officedocument.presentationml.tags+xml"/>
  <Override PartName="/ppt/tags/tag15.xml" ContentType="application/vnd.openxmlformats-officedocument.presentationml.tags+xml"/>
  <Override PartName="/ppt/tags/tag33.xml" ContentType="application/vnd.openxmlformats-officedocument.presentationml.tags+xml"/>
  <Override PartName="/ppt/tags/tag44.xml" ContentType="application/vnd.openxmlformats-officedocument.presentationml.tags+xml"/>
  <Override PartName="/ppt/tags/tag62.xml" ContentType="application/vnd.openxmlformats-officedocument.presentationml.tags+xml"/>
  <Override PartName="/ppt/tags/tag80.xml" ContentType="application/vnd.openxmlformats-officedocument.presentationml.tags+xml"/>
  <Override PartName="/ppt/tags/tag91.xml" ContentType="application/vnd.openxmlformats-officedocument.presentationml.tags+xml"/>
  <Override PartName="/ppt/tags/tag119.xml" ContentType="application/vnd.openxmlformats-officedocument.presentationml.tags+xml"/>
  <Override PartName="/ppt/tags/tag137.xml" ContentType="application/vnd.openxmlformats-officedocument.presentationml.tags+xml"/>
  <Override PartName="/ppt/tags/tag148.xml" ContentType="application/vnd.openxmlformats-officedocument.presentationml.tags+xml"/>
  <Override PartName="/ppt/notesSlides/notesSlide11.xml" ContentType="application/vnd.openxmlformats-officedocument.presentationml.notesSlide+xml"/>
  <Override PartName="/ppt/tags/tag166.xml" ContentType="application/vnd.openxmlformats-officedocument.presentationml.tags+xml"/>
  <Override PartName="/ppt/tags/tag22.xml" ContentType="application/vnd.openxmlformats-officedocument.presentationml.tags+xml"/>
  <Override PartName="/ppt/tags/tag40.xml" ContentType="application/vnd.openxmlformats-officedocument.presentationml.tags+xml"/>
  <Override PartName="/ppt/tags/tag51.xml" ContentType="application/vnd.openxmlformats-officedocument.presentationml.tags+xml"/>
  <Override PartName="/ppt/tags/tag108.xml" ContentType="application/vnd.openxmlformats-officedocument.presentationml.tags+xml"/>
  <Override PartName="/ppt/tags/tag126.xml" ContentType="application/vnd.openxmlformats-officedocument.presentationml.tags+xml"/>
  <Override PartName="/ppt/notesSlides/notesSlide6.xml" ContentType="application/vnd.openxmlformats-officedocument.presentationml.notesSlide+xml"/>
  <Override PartName="/ppt/tags/tag155.xml" ContentType="application/vnd.openxmlformats-officedocument.presentationml.tags+xml"/>
  <Override PartName="/ppt/tags/tag173.xml" ContentType="application/vnd.openxmlformats-officedocument.presentationml.tags+xml"/>
  <Override PartName="/ppt/slides/slide8.xml" ContentType="application/vnd.openxmlformats-officedocument.presentationml.slide+xml"/>
  <Override PartName="/ppt/tags/tag11.xml" ContentType="application/vnd.openxmlformats-officedocument.presentationml.tags+xml"/>
  <Override PartName="/ppt/tags/tag115.xml" ContentType="application/vnd.openxmlformats-officedocument.presentationml.tags+xml"/>
  <Override PartName="/ppt/tags/tag133.xml" ContentType="application/vnd.openxmlformats-officedocument.presentationml.tags+xml"/>
  <Override PartName="/ppt/tags/tag144.xml" ContentType="application/vnd.openxmlformats-officedocument.presentationml.tags+xml"/>
  <Override PartName="/ppt/tags/tag162.xml" ContentType="application/vnd.openxmlformats-officedocument.presentationml.tags+xml"/>
  <Override PartName="/ppt/tags/tag122.xml" ContentType="application/vnd.openxmlformats-officedocument.presentationml.tags+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tags/tag4.xml" ContentType="application/vnd.openxmlformats-officedocument.presentationml.tags+xml"/>
  <Override PartName="/ppt/tags/tag89.xml" ContentType="application/vnd.openxmlformats-officedocument.presentationml.tags+xml"/>
  <Override PartName="/ppt/tags/tag111.xml" ContentType="application/vnd.openxmlformats-officedocument.presentationml.tags+xml"/>
  <Override PartName="/ppt/theme/theme1.xml" ContentType="application/vnd.openxmlformats-officedocument.theme+xml"/>
  <Override PartName="/ppt/tags/tag78.xml" ContentType="application/vnd.openxmlformats-officedocument.presentationml.tags+xml"/>
  <Override PartName="/ppt/tags/tag100.xml" ContentType="application/vnd.openxmlformats-officedocument.presentationml.tags+xml"/>
  <Override PartName="/ppt/tags/tag56.xml" ContentType="application/vnd.openxmlformats-officedocument.presentationml.tags+xml"/>
  <Override PartName="/ppt/tags/tag67.xml" ContentType="application/vnd.openxmlformats-officedocument.presentationml.tags+xml"/>
  <Override PartName="/ppt/slides/slide10.xml" ContentType="application/vnd.openxmlformats-officedocument.presentationml.slide+xml"/>
  <Override PartName="/ppt/tags/tag45.xml" ContentType="application/vnd.openxmlformats-officedocument.presentationml.tags+xml"/>
  <Override PartName="/ppt/tags/tag92.xml" ContentType="application/vnd.openxmlformats-officedocument.presentationml.tags+xml"/>
  <Override PartName="/ppt/tags/tag149.xml" ContentType="application/vnd.openxmlformats-officedocument.presentationml.tags+xml"/>
  <Override PartName="/ppt/tags/tag34.xml" ContentType="application/vnd.openxmlformats-officedocument.presentationml.tags+xml"/>
  <Override PartName="/ppt/tags/tag81.xml" ContentType="application/vnd.openxmlformats-officedocument.presentationml.tags+xml"/>
  <Override PartName="/ppt/tags/tag138.xml" ContentType="application/vnd.openxmlformats-officedocument.presentationml.tags+xml"/>
  <Override PartName="/ppt/notesSlides/notesSlide12.xml" ContentType="application/vnd.openxmlformats-officedocument.presentationml.notesSlide+xml"/>
  <Override PartName="/ppt/tags/tag12.xml" ContentType="application/vnd.openxmlformats-officedocument.presentationml.tags+xml"/>
  <Override PartName="/ppt/tags/tag23.xml" ContentType="application/vnd.openxmlformats-officedocument.presentationml.tags+xml"/>
  <Override PartName="/ppt/tags/tag70.xml" ContentType="application/vnd.openxmlformats-officedocument.presentationml.tags+xml"/>
  <Override PartName="/ppt/tags/tag116.xml" ContentType="application/vnd.openxmlformats-officedocument.presentationml.tags+xml"/>
  <Override PartName="/ppt/tags/tag127.xml" ContentType="application/vnd.openxmlformats-officedocument.presentationml.tags+xml"/>
  <Override PartName="/ppt/tags/tag163.xml" ContentType="application/vnd.openxmlformats-officedocument.presentationml.tags+xml"/>
  <Override PartName="/ppt/slides/slide9.xml" ContentType="application/vnd.openxmlformats-officedocument.presentationml.slide+xml"/>
  <Override PartName="/ppt/viewProps.xml" ContentType="application/vnd.openxmlformats-officedocument.presentationml.viewProps+xml"/>
  <Override PartName="/ppt/tags/tag9.xml" ContentType="application/vnd.openxmlformats-officedocument.presentationml.tags+xml"/>
  <Override PartName="/ppt/tags/tag105.xml" ContentType="application/vnd.openxmlformats-officedocument.presentationml.tags+xml"/>
  <Override PartName="/ppt/tags/tag152.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0"/>
  </p:notesMasterIdLst>
  <p:handoutMasterIdLst>
    <p:handoutMasterId r:id="rId21"/>
  </p:handoutMasterIdLst>
  <p:sldIdLst>
    <p:sldId id="256" r:id="rId2"/>
    <p:sldId id="305" r:id="rId3"/>
    <p:sldId id="287" r:id="rId4"/>
    <p:sldId id="288" r:id="rId5"/>
    <p:sldId id="289" r:id="rId6"/>
    <p:sldId id="290" r:id="rId7"/>
    <p:sldId id="291" r:id="rId8"/>
    <p:sldId id="292" r:id="rId9"/>
    <p:sldId id="293" r:id="rId10"/>
    <p:sldId id="294" r:id="rId11"/>
    <p:sldId id="304" r:id="rId12"/>
    <p:sldId id="296" r:id="rId13"/>
    <p:sldId id="297" r:id="rId14"/>
    <p:sldId id="298" r:id="rId15"/>
    <p:sldId id="299" r:id="rId16"/>
    <p:sldId id="300" r:id="rId17"/>
    <p:sldId id="301" r:id="rId18"/>
    <p:sldId id="302" r:id="rId19"/>
  </p:sldIdLst>
  <p:sldSz cx="9144000" cy="6858000" type="screen4x3"/>
  <p:notesSz cx="6858000" cy="9144000"/>
  <p:defaultTextStyle>
    <a:defPPr>
      <a:defRPr lang="fr-CA"/>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DE77D"/>
    <a:srgbClr val="F3F7D1"/>
    <a:srgbClr val="ECF2B8"/>
    <a:srgbClr val="FFFFFF"/>
    <a:srgbClr val="777777"/>
    <a:srgbClr val="6B6B6B"/>
    <a:srgbClr val="757575"/>
    <a:srgbClr val="5F5F5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562" autoAdjust="0"/>
    <p:restoredTop sz="75618" autoAdjust="0"/>
  </p:normalViewPr>
  <p:slideViewPr>
    <p:cSldViewPr>
      <p:cViewPr>
        <p:scale>
          <a:sx n="100" d="100"/>
          <a:sy n="100" d="100"/>
        </p:scale>
        <p:origin x="-1260"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Feuille_Microsoft_Office_Excel1.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fr-FR"/>
  <c:chart>
    <c:autoTitleDeleted val="1"/>
    <c:plotArea>
      <c:layout>
        <c:manualLayout>
          <c:layoutTarget val="inner"/>
          <c:xMode val="edge"/>
          <c:yMode val="edge"/>
          <c:x val="0.26510067114093971"/>
          <c:y val="0.19155844155844173"/>
          <c:w val="0.50223713646532442"/>
          <c:h val="0.72889610389610393"/>
        </c:manualLayout>
      </c:layout>
      <c:pieChart>
        <c:varyColors val="1"/>
        <c:ser>
          <c:idx val="0"/>
          <c:order val="0"/>
          <c:tx>
            <c:strRef>
              <c:f>Sheet1!$A$2</c:f>
              <c:strCache>
                <c:ptCount val="1"/>
              </c:strCache>
            </c:strRef>
          </c:tx>
          <c:spPr>
            <a:solidFill>
              <a:schemeClr val="accent1"/>
            </a:solidFill>
            <a:ln w="7626">
              <a:solidFill>
                <a:schemeClr val="tx1"/>
              </a:solidFill>
              <a:prstDash val="solid"/>
            </a:ln>
          </c:spPr>
          <c:dPt>
            <c:idx val="0"/>
            <c:spPr>
              <a:solidFill>
                <a:srgbClr val="00FFFF"/>
              </a:solidFill>
              <a:ln w="7626">
                <a:solidFill>
                  <a:schemeClr val="tx1"/>
                </a:solidFill>
                <a:prstDash val="solid"/>
              </a:ln>
            </c:spPr>
          </c:dPt>
          <c:dPt>
            <c:idx val="1"/>
            <c:spPr>
              <a:solidFill>
                <a:srgbClr val="FFFF00"/>
              </a:solidFill>
              <a:ln w="7626">
                <a:solidFill>
                  <a:schemeClr val="tx1"/>
                </a:solidFill>
                <a:prstDash val="solid"/>
              </a:ln>
            </c:spPr>
          </c:dPt>
          <c:dPt>
            <c:idx val="2"/>
            <c:spPr>
              <a:solidFill>
                <a:srgbClr val="FF00FF"/>
              </a:solidFill>
              <a:ln w="7626">
                <a:solidFill>
                  <a:schemeClr val="tx1"/>
                </a:solidFill>
                <a:prstDash val="solid"/>
              </a:ln>
            </c:spPr>
          </c:dPt>
          <c:dLbls>
            <c:dLbl>
              <c:idx val="0"/>
              <c:layout>
                <c:manualLayout>
                  <c:x val="2.4156454628161215E-2"/>
                  <c:y val="7.6120651410722204E-2"/>
                </c:manualLayout>
              </c:layout>
              <c:tx>
                <c:rich>
                  <a:bodyPr/>
                  <a:lstStyle/>
                  <a:p>
                    <a:r>
                      <a:rPr lang="en-US" dirty="0" err="1" smtClean="0"/>
                      <a:t>Cocaïne</a:t>
                    </a:r>
                    <a:r>
                      <a:rPr lang="en-US" dirty="0" smtClean="0"/>
                      <a:t>/</a:t>
                    </a:r>
                  </a:p>
                  <a:p>
                    <a:r>
                      <a:rPr lang="en-US" dirty="0" smtClean="0"/>
                      <a:t>crack</a:t>
                    </a:r>
                    <a:r>
                      <a:rPr lang="en-US" dirty="0"/>
                      <a:t>: </a:t>
                    </a:r>
                    <a:endParaRPr lang="en-US" dirty="0" smtClean="0"/>
                  </a:p>
                  <a:p>
                    <a:r>
                      <a:rPr lang="en-US" dirty="0" smtClean="0"/>
                      <a:t>66 %</a:t>
                    </a:r>
                    <a:endParaRPr lang="en-US" dirty="0"/>
                  </a:p>
                </c:rich>
              </c:tx>
              <c:dLblPos val="bestFit"/>
              <c:showVal val="1"/>
              <c:showCatName val="1"/>
              <c:separator>: </c:separator>
            </c:dLbl>
            <c:dLbl>
              <c:idx val="1"/>
              <c:layout>
                <c:manualLayout>
                  <c:x val="-7.8817129113997172E-2"/>
                  <c:y val="-0.13002447591310171"/>
                </c:manualLayout>
              </c:layout>
              <c:tx>
                <c:rich>
                  <a:bodyPr/>
                  <a:lstStyle/>
                  <a:p>
                    <a:pPr>
                      <a:defRPr sz="1636" b="0" i="0" u="none" strike="noStrike" baseline="0">
                        <a:solidFill>
                          <a:srgbClr val="FFFFFF"/>
                        </a:solidFill>
                        <a:latin typeface="Arial"/>
                        <a:ea typeface="Arial"/>
                        <a:cs typeface="Arial"/>
                      </a:defRPr>
                    </a:pPr>
                    <a:r>
                      <a:rPr lang="en-US" dirty="0" smtClean="0"/>
                      <a:t> </a:t>
                    </a:r>
                    <a:r>
                      <a:rPr lang="en-US" dirty="0" err="1" smtClean="0"/>
                      <a:t>Opioïdes</a:t>
                    </a:r>
                    <a:r>
                      <a:rPr lang="en-US" dirty="0"/>
                      <a:t>: </a:t>
                    </a:r>
                    <a:r>
                      <a:rPr lang="en-US" dirty="0" smtClean="0"/>
                      <a:t>32 %</a:t>
                    </a:r>
                    <a:endParaRPr lang="en-US" dirty="0"/>
                  </a:p>
                </c:rich>
              </c:tx>
              <c:numFmt formatCode="0%" sourceLinked="0"/>
              <c:spPr>
                <a:noFill/>
                <a:ln w="15252">
                  <a:noFill/>
                </a:ln>
              </c:spPr>
              <c:dLblPos val="bestFit"/>
              <c:showVal val="1"/>
              <c:showCatName val="1"/>
              <c:separator>: </c:separator>
            </c:dLbl>
            <c:dLbl>
              <c:idx val="2"/>
              <c:layout>
                <c:manualLayout>
                  <c:x val="0.25929810568497547"/>
                  <c:y val="-7.2894001443828141E-2"/>
                </c:manualLayout>
              </c:layout>
              <c:tx>
                <c:rich>
                  <a:bodyPr/>
                  <a:lstStyle/>
                  <a:p>
                    <a:r>
                      <a:rPr lang="en-US" dirty="0" smtClean="0"/>
                      <a:t> </a:t>
                    </a:r>
                    <a:r>
                      <a:rPr lang="en-US" dirty="0" err="1" smtClean="0"/>
                      <a:t>Autres</a:t>
                    </a:r>
                    <a:r>
                      <a:rPr lang="en-US" dirty="0" smtClean="0"/>
                      <a:t>:</a:t>
                    </a:r>
                  </a:p>
                  <a:p>
                    <a:r>
                      <a:rPr lang="en-US" dirty="0" smtClean="0"/>
                      <a:t>2 %</a:t>
                    </a:r>
                    <a:endParaRPr lang="en-US" dirty="0"/>
                  </a:p>
                </c:rich>
              </c:tx>
              <c:dLblPos val="bestFit"/>
              <c:showVal val="1"/>
              <c:showCatName val="1"/>
              <c:separator>: </c:separator>
            </c:dLbl>
            <c:numFmt formatCode="0%" sourceLinked="0"/>
            <c:spPr>
              <a:noFill/>
              <a:ln w="15252">
                <a:noFill/>
              </a:ln>
            </c:spPr>
            <c:txPr>
              <a:bodyPr/>
              <a:lstStyle/>
              <a:p>
                <a:pPr>
                  <a:defRPr sz="1741" b="0" i="0" u="none" strike="noStrike" baseline="0">
                    <a:solidFill>
                      <a:srgbClr val="FFFFFF"/>
                    </a:solidFill>
                    <a:latin typeface="Arial"/>
                    <a:ea typeface="Arial"/>
                    <a:cs typeface="Arial"/>
                  </a:defRPr>
                </a:pPr>
                <a:endParaRPr lang="fr-FR"/>
              </a:p>
            </c:txPr>
            <c:showVal val="1"/>
            <c:showCatName val="1"/>
            <c:separator>: </c:separator>
            <c:showLeaderLines val="1"/>
            <c:leaderLines>
              <c:spPr>
                <a:ln w="7626">
                  <a:solidFill>
                    <a:srgbClr val="FFFFFF"/>
                  </a:solidFill>
                  <a:prstDash val="solid"/>
                </a:ln>
              </c:spPr>
            </c:leaderLines>
          </c:dLbls>
          <c:cat>
            <c:strRef>
              <c:f>Sheet1!$B$1:$D$1</c:f>
              <c:strCache>
                <c:ptCount val="3"/>
                <c:pt idx="0">
                  <c:v>Cocaïne/crack</c:v>
                </c:pt>
                <c:pt idx="1">
                  <c:v>Opioïdes</c:v>
                </c:pt>
                <c:pt idx="2">
                  <c:v>Autres</c:v>
                </c:pt>
              </c:strCache>
            </c:strRef>
          </c:cat>
          <c:val>
            <c:numRef>
              <c:f>Sheet1!$B$2:$D$2</c:f>
              <c:numCache>
                <c:formatCode>0.00%</c:formatCode>
                <c:ptCount val="3"/>
                <c:pt idx="0">
                  <c:v>0.66300000000000026</c:v>
                </c:pt>
                <c:pt idx="1">
                  <c:v>0.32000000000000012</c:v>
                </c:pt>
                <c:pt idx="2">
                  <c:v>1.7000000000000008E-2</c:v>
                </c:pt>
              </c:numCache>
            </c:numRef>
          </c:val>
        </c:ser>
        <c:ser>
          <c:idx val="1"/>
          <c:order val="1"/>
          <c:tx>
            <c:strRef>
              <c:f>Sheet1!$A$3</c:f>
              <c:strCache>
                <c:ptCount val="1"/>
                <c:pt idx="0">
                  <c:v>Opiacés</c:v>
                </c:pt>
              </c:strCache>
            </c:strRef>
          </c:tx>
          <c:spPr>
            <a:solidFill>
              <a:schemeClr val="accent2"/>
            </a:solidFill>
            <a:ln w="7626">
              <a:solidFill>
                <a:schemeClr val="tx1"/>
              </a:solidFill>
              <a:prstDash val="solid"/>
            </a:ln>
          </c:spPr>
          <c:dPt>
            <c:idx val="0"/>
            <c:spPr>
              <a:solidFill>
                <a:schemeClr val="accent1"/>
              </a:solidFill>
              <a:ln w="7626">
                <a:solidFill>
                  <a:schemeClr val="tx1"/>
                </a:solidFill>
                <a:prstDash val="solid"/>
              </a:ln>
            </c:spPr>
          </c:dPt>
          <c:dPt>
            <c:idx val="2"/>
            <c:spPr>
              <a:solidFill>
                <a:schemeClr val="hlink"/>
              </a:solidFill>
              <a:ln w="7626">
                <a:solidFill>
                  <a:schemeClr val="tx1"/>
                </a:solidFill>
                <a:prstDash val="solid"/>
              </a:ln>
            </c:spPr>
          </c:dPt>
          <c:dLbls>
            <c:spPr>
              <a:noFill/>
              <a:ln w="15252">
                <a:noFill/>
              </a:ln>
            </c:spPr>
            <c:txPr>
              <a:bodyPr/>
              <a:lstStyle/>
              <a:p>
                <a:pPr>
                  <a:defRPr sz="811" b="1" i="0" u="none" strike="noStrike" baseline="0">
                    <a:solidFill>
                      <a:schemeClr val="tx1"/>
                    </a:solidFill>
                    <a:latin typeface="Arial"/>
                    <a:ea typeface="Arial"/>
                    <a:cs typeface="Arial"/>
                  </a:defRPr>
                </a:pPr>
                <a:endParaRPr lang="fr-FR"/>
              </a:p>
            </c:txPr>
            <c:showVal val="1"/>
            <c:showCatName val="1"/>
            <c:separator>: </c:separator>
            <c:showLeaderLines val="1"/>
            <c:leaderLines>
              <c:spPr>
                <a:ln w="7626">
                  <a:solidFill>
                    <a:srgbClr val="FFFFFF"/>
                  </a:solidFill>
                  <a:prstDash val="solid"/>
                </a:ln>
              </c:spPr>
            </c:leaderLines>
          </c:dLbls>
          <c:cat>
            <c:strRef>
              <c:f>Sheet1!$B$1:$D$1</c:f>
              <c:strCache>
                <c:ptCount val="3"/>
                <c:pt idx="0">
                  <c:v>Cocaïne/crack</c:v>
                </c:pt>
                <c:pt idx="1">
                  <c:v>Opioïdes</c:v>
                </c:pt>
                <c:pt idx="2">
                  <c:v>Autres</c:v>
                </c:pt>
              </c:strCache>
            </c:strRef>
          </c:cat>
          <c:val>
            <c:numRef>
              <c:f>Sheet1!$B$3:$D$3</c:f>
              <c:numCache>
                <c:formatCode>General</c:formatCode>
                <c:ptCount val="3"/>
              </c:numCache>
            </c:numRef>
          </c:val>
        </c:ser>
        <c:dLbls>
          <c:showVal val="1"/>
          <c:showCatName val="1"/>
          <c:separator>: </c:separator>
        </c:dLbls>
        <c:firstSliceAng val="0"/>
      </c:pieChart>
      <c:spPr>
        <a:noFill/>
        <a:ln w="15252">
          <a:noFill/>
        </a:ln>
      </c:spPr>
    </c:plotArea>
    <c:plotVisOnly val="1"/>
    <c:dispBlanksAs val="zero"/>
  </c:chart>
  <c:spPr>
    <a:noFill/>
    <a:ln>
      <a:noFill/>
    </a:ln>
  </c:spPr>
  <c:txPr>
    <a:bodyPr/>
    <a:lstStyle/>
    <a:p>
      <a:pPr>
        <a:defRPr sz="1126" b="1" i="0" u="none" strike="noStrike" baseline="0">
          <a:solidFill>
            <a:schemeClr val="tx1"/>
          </a:solidFill>
          <a:latin typeface="Arial"/>
          <a:ea typeface="Arial"/>
          <a:cs typeface="Arial"/>
        </a:defRPr>
      </a:pPr>
      <a:endParaRPr lang="fr-FR"/>
    </a:p>
  </c:txPr>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00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smtClean="0"/>
            </a:lvl1pPr>
          </a:lstStyle>
          <a:p>
            <a:pPr>
              <a:defRPr/>
            </a:pPr>
            <a:endParaRPr lang="fr-FR"/>
          </a:p>
        </p:txBody>
      </p:sp>
      <p:sp>
        <p:nvSpPr>
          <p:cNvPr id="13005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smtClean="0"/>
            </a:lvl1pPr>
          </a:lstStyle>
          <a:p>
            <a:pPr>
              <a:defRPr/>
            </a:pPr>
            <a:fld id="{D8C33A5E-8F35-47C2-B83A-36B4C1A470BA}" type="datetimeFigureOut">
              <a:rPr lang="fr-FR"/>
              <a:pPr>
                <a:defRPr/>
              </a:pPr>
              <a:t>23/02/2012</a:t>
            </a:fld>
            <a:endParaRPr lang="fr-FR"/>
          </a:p>
        </p:txBody>
      </p:sp>
      <p:sp>
        <p:nvSpPr>
          <p:cNvPr id="13005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smtClean="0"/>
            </a:lvl1pPr>
          </a:lstStyle>
          <a:p>
            <a:pPr>
              <a:defRPr/>
            </a:pPr>
            <a:endParaRPr lang="fr-FR"/>
          </a:p>
        </p:txBody>
      </p:sp>
      <p:sp>
        <p:nvSpPr>
          <p:cNvPr id="13005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smtClean="0"/>
            </a:lvl1pPr>
          </a:lstStyle>
          <a:p>
            <a:pPr>
              <a:defRPr/>
            </a:pPr>
            <a:fld id="{05BBCD64-C1A4-42FB-AE50-924E465039DF}" type="slidenum">
              <a:rPr lang="fr-FR"/>
              <a:pPr>
                <a:defRPr/>
              </a:pPr>
              <a:t>‹N°›</a:t>
            </a:fld>
            <a:endParaRPr 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fr-CA"/>
          </a:p>
        </p:txBody>
      </p:sp>
      <p:sp>
        <p:nvSpPr>
          <p:cNvPr id="40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fr-CA"/>
          </a:p>
        </p:txBody>
      </p:sp>
      <p:sp>
        <p:nvSpPr>
          <p:cNvPr id="2048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CA" noProof="0" smtClean="0"/>
              <a:t>Cliquez pour modifier les styles du texte du masque</a:t>
            </a:r>
          </a:p>
          <a:p>
            <a:pPr lvl="1"/>
            <a:r>
              <a:rPr lang="fr-CA" noProof="0" smtClean="0"/>
              <a:t>Deuxième niveau</a:t>
            </a:r>
          </a:p>
          <a:p>
            <a:pPr lvl="2"/>
            <a:r>
              <a:rPr lang="fr-CA" noProof="0" smtClean="0"/>
              <a:t>Troisième niveau</a:t>
            </a:r>
          </a:p>
          <a:p>
            <a:pPr lvl="3"/>
            <a:r>
              <a:rPr lang="fr-CA" noProof="0" smtClean="0"/>
              <a:t>Quatrième niveau</a:t>
            </a:r>
          </a:p>
          <a:p>
            <a:pPr lvl="4"/>
            <a:r>
              <a:rPr lang="fr-CA" noProof="0" smtClean="0"/>
              <a:t>Cinquième niveau</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fr-CA"/>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92B928ED-543B-4E73-A236-56B3B838F936}" type="slidenum">
              <a:rPr lang="fr-CA"/>
              <a:pPr>
                <a:defRPr/>
              </a:pPr>
              <a:t>‹N°›</a:t>
            </a:fld>
            <a:endParaRPr lang="fr-CA"/>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a:noFill/>
          <a:ln/>
        </p:spPr>
        <p:txBody>
          <a:bodyPr/>
          <a:lstStyle/>
          <a:p>
            <a:pPr eaLnBrk="1" hangingPunct="1"/>
            <a:r>
              <a:rPr lang="fr-CA" dirty="0" smtClean="0"/>
              <a:t>Nous présentons dans ce qui suit certains des faits saillants des plus récentes observations du réseau de surveillance épidémiologique </a:t>
            </a:r>
            <a:r>
              <a:rPr lang="fr-CA" dirty="0" err="1" smtClean="0"/>
              <a:t>SurvUDI</a:t>
            </a:r>
            <a:r>
              <a:rPr lang="fr-CA" dirty="0" smtClean="0"/>
              <a:t>. Ces observations sont tirées de l’analyse des données disponibles au 30 juin 2009.</a:t>
            </a:r>
          </a:p>
          <a:p>
            <a:endParaRPr lang="fr-CA"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4DAE70B2-B47A-4AF8-8AF6-D118F1D894E7}" type="slidenum">
              <a:rPr lang="fr-CA" sz="1200"/>
              <a:pPr algn="r"/>
              <a:t>11</a:t>
            </a:fld>
            <a:endParaRPr lang="fr-CA" sz="120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r>
              <a:rPr lang="fr-CA" dirty="0" smtClean="0"/>
              <a:t>Sur l’ensemble de la période 2003-2008, on observe que 15 % des participants étaient infectés par le VIH. La prévalence du VIH pour l’année 2008 était également de 15 %.</a:t>
            </a:r>
          </a:p>
          <a:p>
            <a:pPr eaLnBrk="1" hangingPunct="1"/>
            <a:endParaRPr lang="fr-CA" dirty="0" smtClean="0"/>
          </a:p>
          <a:p>
            <a:pPr eaLnBrk="1" hangingPunct="1"/>
            <a:r>
              <a:rPr lang="fr-CA" dirty="0" smtClean="0"/>
              <a:t>Parmi les personnes qui ont participé à plus d’une reprise, un taux d’incidence du VIH de 2,7 par 100 personnes-années (PA) a été mesuré. Ce taux signifie que chaque année, parmi 100 personnes non infectées par le VIH au départ, 3 nouvelles personnes s’infecteront.</a:t>
            </a:r>
          </a:p>
          <a:p>
            <a:pPr eaLnBrk="1" hangingPunct="1"/>
            <a:endParaRPr lang="fr-CA" dirty="0" smtClean="0"/>
          </a:p>
          <a:p>
            <a:pPr eaLnBrk="1" hangingPunct="1"/>
            <a:r>
              <a:rPr lang="fr-CA" dirty="0" smtClean="0"/>
              <a:t>Sur l’ensemble de la période 2003-2008, 63 % des participants, soit environ 2 personnes sur 3 ont des anticorps contre le virus de l’hépatite C.</a:t>
            </a:r>
          </a:p>
          <a:p>
            <a:pPr eaLnBrk="1" hangingPunct="1"/>
            <a:endParaRPr lang="fr-CA" dirty="0" smtClean="0"/>
          </a:p>
          <a:p>
            <a:pPr eaLnBrk="1" hangingPunct="1"/>
            <a:r>
              <a:rPr lang="fr-CA" dirty="0" smtClean="0"/>
              <a:t>Le taux d’incidence du virus de l’hépatite C est de 27 pour 100 PA.</a:t>
            </a:r>
          </a:p>
          <a:p>
            <a:pPr eaLnBrk="1" hangingPunct="1"/>
            <a:endParaRPr lang="fr-CA" dirty="0" smtClean="0"/>
          </a:p>
          <a:p>
            <a:pPr eaLnBrk="1" hangingPunct="1"/>
            <a:r>
              <a:rPr lang="fr-CA" dirty="0" smtClean="0"/>
              <a:t>Sur l’ensemble de la période, 13 % des participants étaient infectés à la fois par le VIH et le VHC.</a:t>
            </a:r>
          </a:p>
          <a:p>
            <a:pPr eaLnBrk="1" hangingPunct="1"/>
            <a:endParaRPr lang="fr-CA" dirty="0" smtClean="0"/>
          </a:p>
          <a:p>
            <a:pPr eaLnBrk="1" hangingPunct="1"/>
            <a:r>
              <a:rPr lang="fr-CA" dirty="0" smtClean="0"/>
              <a:t>Seulement 1 participant sur 3 n’était infecté ni par le VIH ni par le VHC. </a:t>
            </a:r>
          </a:p>
          <a:p>
            <a:pPr eaLnBrk="1" hangingPunct="1"/>
            <a:endParaRPr lang="fr-FR"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4EF7897D-A879-439E-A007-E51ED0838075}" type="slidenum">
              <a:rPr lang="fr-CA" sz="1200"/>
              <a:pPr algn="r"/>
              <a:t>12</a:t>
            </a:fld>
            <a:endParaRPr lang="fr-CA" sz="120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r>
              <a:rPr lang="fr-CA" dirty="0" smtClean="0"/>
              <a:t>L’incidence du VIH varie selon les régions. Elle est plus élevée à Montréal et dans la région d’Ottawa, suivi par la ville de Québec puis, les sites semi-urbains.</a:t>
            </a:r>
          </a:p>
          <a:p>
            <a:pPr eaLnBrk="1" hangingPunct="1"/>
            <a:endParaRPr lang="fr-CA" dirty="0" smtClean="0"/>
          </a:p>
          <a:p>
            <a:pPr eaLnBrk="1" hangingPunct="1"/>
            <a:r>
              <a:rPr lang="fr-CA" dirty="0" smtClean="0"/>
              <a:t>L’incidence du VHC est moins variable que celle du VIH entre les régions. Le taux d’incidence du VHC est un peu plus bas dans les sites semi-urbains.</a:t>
            </a:r>
            <a:endParaRPr lang="fr-FR"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A79310CE-92EE-4503-9C01-CD4990C09155}" type="slidenum">
              <a:rPr lang="fr-CA" sz="1200"/>
              <a:pPr algn="r"/>
              <a:t>13</a:t>
            </a:fld>
            <a:endParaRPr lang="fr-CA" sz="120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r>
              <a:rPr lang="fr-FR" smtClean="0"/>
              <a:t>Le taux d’incidence du VIH a baissé de façon statistiquement significative passant de 5 par 100 personnes-années en 1994 à environ 2 par 100 personnes-années en 2001. Il est resté stable depuis.</a:t>
            </a:r>
          </a:p>
          <a:p>
            <a:pPr eaLnBrk="1" hangingPunct="1"/>
            <a:endParaRPr lang="fr-FR" smtClean="0"/>
          </a:p>
          <a:p>
            <a:pPr eaLnBrk="1" hangingPunct="1"/>
            <a:endParaRPr lang="fr-FR"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75AAACD7-6364-489B-BF32-5F0AB4B1B402}" type="slidenum">
              <a:rPr lang="fr-CA" sz="1200"/>
              <a:pPr algn="r"/>
              <a:t>14</a:t>
            </a:fld>
            <a:endParaRPr lang="fr-CA" sz="120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eaLnBrk="1" hangingPunct="1"/>
            <a:r>
              <a:rPr lang="fr-CA" sz="1000" smtClean="0"/>
              <a:t>La grande majorité des participants ont déjà été dépistés pour le VIH et le VHC dans leur vie, seulement 10 % ne l’ont jamais été, mais trop peu le sont de manière régulière.</a:t>
            </a:r>
          </a:p>
          <a:p>
            <a:pPr eaLnBrk="1" hangingPunct="1"/>
            <a:endParaRPr lang="fr-CA" sz="1000" smtClean="0"/>
          </a:p>
          <a:p>
            <a:pPr eaLnBrk="1" hangingPunct="1"/>
            <a:r>
              <a:rPr lang="fr-CA" sz="1000" smtClean="0"/>
              <a:t>Parmi ceux que nous avons trouvés infectés seulement par le VIH, 76 % savaient qu’ils étaient infectés par ce virus. Parmi ceux-ci, 81 % ont vu un médecin dans les 6 mois précédents, 83 % avaient déjà pris des médicaments pour cette infection et 65 % en prenaient encore au moment de l’entrevue. </a:t>
            </a:r>
          </a:p>
          <a:p>
            <a:pPr eaLnBrk="1" hangingPunct="1"/>
            <a:endParaRPr lang="fr-CA" sz="1000" smtClean="0"/>
          </a:p>
          <a:p>
            <a:pPr eaLnBrk="1" hangingPunct="1"/>
            <a:r>
              <a:rPr lang="fr-CA" sz="1000" smtClean="0"/>
              <a:t>Parmi ceux que nous avons trouvés infectés seulement par le VHC, 74 % savaient qu’ils étaient infectés par ce virus. Parmi ceux-ci, 41 % ont vu un médecin dans les 6 mois précédents, 13 % avaient déjà pris des médicaments pour cette infection et seulement 2 % en prenaient encore au moment de l’entrevue.</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EA4104AE-ACF6-455F-B680-4D4A9EE5F493}" type="slidenum">
              <a:rPr lang="fr-CA" sz="1200"/>
              <a:pPr algn="r"/>
              <a:t>15</a:t>
            </a:fld>
            <a:endParaRPr lang="fr-CA" sz="120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r>
              <a:rPr lang="fr-CA" smtClean="0"/>
              <a:t>La prévalence du VIH observée dans SurvUDI est nettement plus élevée que celles de l’Australie, du Royaume-Uni et de la plupart des villes américaines à l’exception de certaines villes à prévalence très élevée telles que New York et Baltimore. </a:t>
            </a:r>
          </a:p>
          <a:p>
            <a:pPr eaLnBrk="1" hangingPunct="1"/>
            <a:endParaRPr lang="fr-CA" smtClean="0"/>
          </a:p>
          <a:p>
            <a:pPr eaLnBrk="1" hangingPunct="1"/>
            <a:r>
              <a:rPr lang="fr-CA" smtClean="0"/>
              <a:t>La prévalence du VHC est assez comparable à ce qui est observé ailleurs tandis que les taux d’incidence sont parmi les plus élevés.</a:t>
            </a:r>
          </a:p>
          <a:p>
            <a:pPr eaLnBrk="1" hangingPunct="1"/>
            <a:endParaRPr lang="fr-CA" smtClean="0"/>
          </a:p>
          <a:p>
            <a:pPr eaLnBrk="1" hangingPunct="1"/>
            <a:r>
              <a:rPr lang="fr-CA" smtClean="0"/>
              <a:t>Avec des taux d’incidence et des prévalences aussi élevés, la situation épidémiologique actuelle du VIH et du VHC chez les UDI est très préoccupante, autant dans le réseau SurvUDI qu’au Canada et dans les autres pays considérés dans le tableau. </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CF0DE6EF-F085-4170-A769-BE19AA2ED81B}" type="slidenum">
              <a:rPr lang="fr-CA" sz="1200"/>
              <a:pPr algn="r"/>
              <a:t>16</a:t>
            </a:fld>
            <a:endParaRPr lang="fr-CA" sz="120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9B3C60CF-7577-4295-99FA-0335DBFBA3F5}" type="slidenum">
              <a:rPr lang="fr-CA" sz="1200"/>
              <a:pPr algn="r"/>
              <a:t>17</a:t>
            </a:fld>
            <a:endParaRPr lang="fr-CA" sz="120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5F2D83B5-8789-4635-BD7F-4655EA0D9B04}" type="slidenum">
              <a:rPr lang="fr-CA" sz="1200"/>
              <a:pPr algn="r"/>
              <a:t>18</a:t>
            </a:fld>
            <a:endParaRPr lang="fr-CA" sz="120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1C620E93-45B9-4F16-A284-400EC9E9D0C0}" type="slidenum">
              <a:rPr lang="fr-CA" sz="1200"/>
              <a:pPr algn="r"/>
              <a:t>3</a:t>
            </a:fld>
            <a:endParaRPr lang="fr-CA" sz="120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p:spPr>
        <p:txBody>
          <a:bodyPr/>
          <a:lstStyle/>
          <a:p>
            <a:pPr eaLnBrk="1" hangingPunct="1">
              <a:spcBef>
                <a:spcPct val="10000"/>
              </a:spcBef>
            </a:pPr>
            <a:r>
              <a:rPr lang="fr-CA" dirty="0" smtClean="0">
                <a:solidFill>
                  <a:schemeClr val="bg1"/>
                </a:solidFill>
              </a:rPr>
              <a:t>Le réseau </a:t>
            </a:r>
            <a:r>
              <a:rPr lang="fr-CA" dirty="0" err="1" smtClean="0">
                <a:solidFill>
                  <a:schemeClr val="bg1"/>
                </a:solidFill>
              </a:rPr>
              <a:t>SurvUDI</a:t>
            </a:r>
            <a:r>
              <a:rPr lang="fr-CA" dirty="0" smtClean="0">
                <a:solidFill>
                  <a:schemeClr val="bg1"/>
                </a:solidFill>
              </a:rPr>
              <a:t> est un réseau de surveillance épidémiologique du VIH, du VHC et des comportements à risque associés chez les personnes UDI. Il a été implanté en 1995. </a:t>
            </a:r>
          </a:p>
          <a:p>
            <a:pPr eaLnBrk="1" hangingPunct="1">
              <a:spcBef>
                <a:spcPct val="10000"/>
              </a:spcBef>
            </a:pPr>
            <a:endParaRPr lang="fr-CA" dirty="0" smtClean="0"/>
          </a:p>
          <a:p>
            <a:pPr eaLnBrk="1" hangingPunct="1">
              <a:lnSpc>
                <a:spcPct val="150000"/>
              </a:lnSpc>
            </a:pPr>
            <a:r>
              <a:rPr lang="fr-CA" dirty="0" smtClean="0"/>
              <a:t>La carte au bas de la diapositive montre que le réseau couvre présentement 8 régions du Québec ainsi que la ville d’Ottawa, en Ontario.</a:t>
            </a:r>
          </a:p>
          <a:p>
            <a:pPr eaLnBrk="1" hangingPunct="1">
              <a:lnSpc>
                <a:spcPct val="150000"/>
              </a:lnSpc>
            </a:pPr>
            <a:endParaRPr lang="fr-CA" dirty="0" smtClean="0"/>
          </a:p>
          <a:p>
            <a:pPr eaLnBrk="1" hangingPunct="1">
              <a:lnSpc>
                <a:spcPct val="150000"/>
              </a:lnSpc>
            </a:pPr>
            <a:r>
              <a:rPr lang="fr-CA" dirty="0" smtClean="0"/>
              <a:t>En 2003, le réseau </a:t>
            </a:r>
            <a:r>
              <a:rPr lang="fr-CA" dirty="0" err="1" smtClean="0"/>
              <a:t>SurvUDI</a:t>
            </a:r>
            <a:r>
              <a:rPr lang="fr-CA" dirty="0" smtClean="0"/>
              <a:t> s’est joint au réseau I-</a:t>
            </a:r>
            <a:r>
              <a:rPr lang="fr-CA" dirty="0" err="1" smtClean="0"/>
              <a:t>Track</a:t>
            </a:r>
            <a:r>
              <a:rPr lang="fr-CA" dirty="0" smtClean="0"/>
              <a:t>, développé par l’Agence de santé publique du Canada. Le réseau I-</a:t>
            </a:r>
            <a:r>
              <a:rPr lang="fr-CA" dirty="0" err="1" smtClean="0"/>
              <a:t>Track</a:t>
            </a:r>
            <a:r>
              <a:rPr lang="fr-CA" dirty="0" smtClean="0"/>
              <a:t> est maintenant actif dans six provinces canadiennes, dont le Québec avec </a:t>
            </a:r>
            <a:r>
              <a:rPr lang="fr-CA" dirty="0" err="1" smtClean="0"/>
              <a:t>SurvUDI</a:t>
            </a:r>
            <a:r>
              <a:rPr lang="fr-CA" dirty="0" smtClean="0"/>
              <a:t>.</a:t>
            </a:r>
          </a:p>
          <a:p>
            <a:pPr eaLnBrk="1" hangingPunct="1">
              <a:lnSpc>
                <a:spcPct val="150000"/>
              </a:lnSpc>
            </a:pPr>
            <a:endParaRPr lang="fr-CA" dirty="0" smtClean="0"/>
          </a:p>
          <a:p>
            <a:pPr eaLnBrk="1" hangingPunct="1">
              <a:lnSpc>
                <a:spcPct val="150000"/>
              </a:lnSpc>
            </a:pPr>
            <a:r>
              <a:rPr lang="fr-CA" dirty="0" smtClean="0"/>
              <a:t>Cet ensemble de diapositives porte uniquement sur les données du réseau </a:t>
            </a:r>
            <a:r>
              <a:rPr lang="fr-CA" dirty="0" err="1" smtClean="0"/>
              <a:t>SurvUDI</a:t>
            </a:r>
            <a:r>
              <a:rPr lang="fr-CA" dirty="0" smtClean="0"/>
              <a:t>.</a:t>
            </a:r>
            <a:endParaRPr lang="fr-FR" dirty="0" smtClean="0"/>
          </a:p>
          <a:p>
            <a:pPr eaLnBrk="1" hangingPunct="1"/>
            <a:endParaRPr lang="fr-FR"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9056426C-1A12-4981-876A-F5D2FD82FB00}" type="slidenum">
              <a:rPr lang="fr-CA" sz="1200"/>
              <a:pPr algn="r"/>
              <a:t>4</a:t>
            </a:fld>
            <a:endParaRPr lang="fr-CA" sz="1200"/>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r>
              <a:rPr lang="fr-CA" dirty="0" smtClean="0"/>
              <a:t>Environs 95 % du recrutement est fait par l’intermédiaire des sites fixes, des unités mobiles ou des travailleurs de rue. Le reste du recrutement est fait dans les centres de réadaptation, les prisons, les SIDEP, etc.</a:t>
            </a:r>
          </a:p>
          <a:p>
            <a:pPr eaLnBrk="1" hangingPunct="1"/>
            <a:endParaRPr lang="fr-CA" dirty="0" smtClean="0"/>
          </a:p>
          <a:p>
            <a:pPr eaLnBrk="1" hangingPunct="1"/>
            <a:r>
              <a:rPr lang="fr-CA" dirty="0" smtClean="0"/>
              <a:t>Pour être éligible à l’étude, la personne doit s’être injecté des drogues dans les 6 mois précédents, être âgée de 14 ans ou plus, parler le français ou l’anglais et être en mesure de fournir un consentement éclairé.</a:t>
            </a:r>
          </a:p>
          <a:p>
            <a:pPr eaLnBrk="1" hangingPunct="1"/>
            <a:endParaRPr lang="fr-CA" dirty="0" smtClean="0"/>
          </a:p>
          <a:p>
            <a:pPr eaLnBrk="1" hangingPunct="1"/>
            <a:r>
              <a:rPr lang="fr-CA" dirty="0" smtClean="0"/>
              <a:t>Les participations multiples sont possibles, mais elles doivent être espacées d’au moins 6 mois.</a:t>
            </a:r>
          </a:p>
          <a:p>
            <a:pPr eaLnBrk="1" hangingPunct="1"/>
            <a:endParaRPr lang="fr-CA" dirty="0" smtClean="0"/>
          </a:p>
          <a:p>
            <a:pPr eaLnBrk="1" hangingPunct="1"/>
            <a:endParaRPr lang="fr-CA"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9EC56CED-43A1-42D4-87AE-4A6C58C94401}" type="slidenum">
              <a:rPr lang="fr-CA" sz="1200"/>
              <a:pPr algn="r"/>
              <a:t>5</a:t>
            </a:fld>
            <a:endParaRPr lang="fr-CA" sz="120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pPr eaLnBrk="1" hangingPunct="1"/>
            <a:r>
              <a:rPr lang="fr-FR" smtClean="0"/>
              <a:t>Plus de 20 000 questionnaires ont été complétés depuis 1995 par près de 12 000 individus.</a:t>
            </a:r>
          </a:p>
          <a:p>
            <a:pPr eaLnBrk="1" hangingPunct="1"/>
            <a:endParaRPr lang="fr-FR" smtClean="0"/>
          </a:p>
          <a:p>
            <a:pPr eaLnBrk="1" hangingPunct="1"/>
            <a:r>
              <a:rPr lang="fr-FR" smtClean="0"/>
              <a:t>Les trois-quarts de ceux-ci sont des hommes dont l’âge moyen est de 35 ans (30 ans chez les femmes).</a:t>
            </a:r>
          </a:p>
          <a:p>
            <a:pPr eaLnBrk="1" hangingPunct="1"/>
            <a:endParaRPr lang="fr-FR" smtClean="0"/>
          </a:p>
          <a:p>
            <a:pPr eaLnBrk="1" hangingPunct="1"/>
            <a:r>
              <a:rPr lang="fr-FR" smtClean="0"/>
              <a:t>La majorité sont recrutés en milieu urbain et sont peu scolarisés. Plusieurs ont des problèmes de logement puisque 41 % nous disent avoir dormi dans la rue, un « squat » ou un refuge au moins une fois dans les six derniers mois.</a:t>
            </a:r>
          </a:p>
          <a:p>
            <a:pPr eaLnBrk="1" hangingPunct="1"/>
            <a:endParaRPr lang="fr-FR" smtClean="0"/>
          </a:p>
          <a:p>
            <a:pPr eaLnBrk="1" hangingPunct="1"/>
            <a:endParaRPr lang="fr-FR" smtClean="0"/>
          </a:p>
          <a:p>
            <a:pPr eaLnBrk="1" hangingPunct="1"/>
            <a:endParaRPr lang="fr-FR" smtClean="0"/>
          </a:p>
          <a:p>
            <a:pPr eaLnBrk="1" hangingPunct="1"/>
            <a:endParaRPr lang="fr-FR" smtClean="0"/>
          </a:p>
          <a:p>
            <a:pPr eaLnBrk="1" hangingPunct="1"/>
            <a:endParaRPr lang="fr-FR" smtClean="0"/>
          </a:p>
          <a:p>
            <a:pPr eaLnBrk="1" hangingPunct="1"/>
            <a:endParaRPr lang="fr-FR" smtClean="0"/>
          </a:p>
          <a:p>
            <a:pPr eaLnBrk="1" hangingPunct="1"/>
            <a:endParaRPr lang="fr-F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1D3E262E-8414-4C9E-9165-C58F9EB6E9FA}" type="slidenum">
              <a:rPr lang="fr-CA" sz="1200"/>
              <a:pPr algn="r"/>
              <a:t>6</a:t>
            </a:fld>
            <a:endParaRPr lang="fr-CA" sz="1200"/>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p:spPr>
        <p:txBody>
          <a:bodyPr/>
          <a:lstStyle/>
          <a:p>
            <a:pPr eaLnBrk="1" hangingPunct="1">
              <a:spcBef>
                <a:spcPct val="50000"/>
              </a:spcBef>
            </a:pPr>
            <a:r>
              <a:rPr lang="fr-CA" smtClean="0"/>
              <a:t>Les deux-tiers des participants ont déclaré que la drogue qu’ils se sont injectée le plus souvent au cours des six derniers mois était la cocaïne ou le crack. </a:t>
            </a:r>
          </a:p>
          <a:p>
            <a:pPr eaLnBrk="1" hangingPunct="1">
              <a:spcBef>
                <a:spcPct val="50000"/>
              </a:spcBef>
            </a:pPr>
            <a:endParaRPr lang="fr-CA" smtClean="0"/>
          </a:p>
          <a:p>
            <a:pPr eaLnBrk="1" hangingPunct="1"/>
            <a:r>
              <a:rPr lang="fr-CA" smtClean="0"/>
              <a:t>Les autres rapportent faire plus souvent usage d’opioïdes (héroïne blanche, beige ou brune, Dilaudid, speedball (mélange de cocaïne et héroïne), méthadone non- prescrite, morphine et oxycodone).</a:t>
            </a:r>
          </a:p>
          <a:p>
            <a:pPr eaLnBrk="1" hangingPunct="1"/>
            <a:endParaRPr lang="fr-CA" smtClean="0"/>
          </a:p>
          <a:p>
            <a:pPr eaLnBrk="1" hangingPunct="1">
              <a:spcBef>
                <a:spcPct val="50000"/>
              </a:spcBef>
            </a:pPr>
            <a:r>
              <a:rPr lang="fr-CA" smtClean="0"/>
              <a:t>La catégorie « autres » inclut en particulier, les </a:t>
            </a:r>
            <a:r>
              <a:rPr lang="fr-CA" smtClean="0">
                <a:solidFill>
                  <a:schemeClr val="bg1"/>
                </a:solidFill>
              </a:rPr>
              <a:t>benzodiazépines, les amphétamines, l’ecstasy et le PCP.</a:t>
            </a:r>
            <a:endParaRPr lang="fr-CA" smtClean="0"/>
          </a:p>
          <a:p>
            <a:pPr eaLnBrk="1" hangingPunct="1"/>
            <a:endParaRPr lang="fr-CA" smtClean="0"/>
          </a:p>
          <a:p>
            <a:pPr eaLnBrk="1" hangingPunct="1">
              <a:spcBef>
                <a:spcPct val="50000"/>
              </a:spcBef>
            </a:pPr>
            <a:endParaRPr lang="fr-CA" smtClean="0">
              <a:solidFill>
                <a:schemeClr val="bg1"/>
              </a:solidFill>
            </a:endParaRPr>
          </a:p>
          <a:p>
            <a:pPr eaLnBrk="1" hangingPunct="1">
              <a:spcAft>
                <a:spcPct val="5000"/>
              </a:spcAft>
              <a:buClr>
                <a:schemeClr val="accent1"/>
              </a:buClr>
              <a:buFontTx/>
              <a:buChar char="•"/>
            </a:pPr>
            <a:endParaRPr lang="fr-CA" smtClean="0"/>
          </a:p>
          <a:p>
            <a:pPr eaLnBrk="1" hangingPunct="1">
              <a:spcBef>
                <a:spcPct val="50000"/>
              </a:spcBef>
            </a:pPr>
            <a:endParaRPr lang="fr-CA"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EBCE4E6B-25F0-4C3F-91D7-6AD8C42594E3}" type="slidenum">
              <a:rPr lang="fr-CA" sz="1200"/>
              <a:pPr algn="r"/>
              <a:t>7</a:t>
            </a:fld>
            <a:endParaRPr lang="fr-CA" sz="1200"/>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r>
              <a:rPr lang="fr-CA" smtClean="0"/>
              <a:t>La proportion de participants s’étant injecté de la cocaïne ou du crack au cours des six derniers mois est restée stable à environ 90 %.</a:t>
            </a:r>
          </a:p>
          <a:p>
            <a:pPr eaLnBrk="1" hangingPunct="1"/>
            <a:endParaRPr lang="fr-CA" smtClean="0"/>
          </a:p>
          <a:p>
            <a:pPr eaLnBrk="1" hangingPunct="1"/>
            <a:r>
              <a:rPr lang="fr-CA" smtClean="0"/>
              <a:t>La consommation d’opioïdes a évolué de la même façon jusqu’en 2007 pour ensuite augmenter en 2008.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33554D7A-9976-4926-9561-77109B0A1F41}" type="slidenum">
              <a:rPr lang="fr-CA" sz="1200"/>
              <a:pPr algn="r"/>
              <a:t>8</a:t>
            </a:fld>
            <a:endParaRPr lang="fr-CA" sz="120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r>
              <a:rPr lang="fr-CA" smtClean="0"/>
              <a:t>La proportion de ceux qui s’injectent des opioïdes a été plutôt stable entre 2003 et 2007, pour ensuite augmenter entre 2007 et 2008. Cette stabilité masque toutefois l’évolution individuelle de certaines drogues. Si, parmi l’ensemble des UDI recrutés, la proportion de ceux qui rapportent s’être injecté de l’héroïne a baissé jusqu’en 2007, la consommation de Dilaudid et d’oxycodone n’a fait qu’augmenter.</a:t>
            </a:r>
          </a:p>
          <a:p>
            <a:pPr eaLnBrk="1" hangingPunct="1"/>
            <a:endParaRPr lang="fr-CA" smtClean="0"/>
          </a:p>
          <a:p>
            <a:pPr eaLnBrk="1" hangingPunct="1"/>
            <a:r>
              <a:rPr lang="fr-CA" smtClean="0"/>
              <a:t>En 2008, le Dilaudid est l’opioïde dont l’injection est rapportée par le plus grand nombre tandis que l’injection d’’oxycodone est presque qu’aussi populaire que celle de morphine et d’héroïne.</a:t>
            </a:r>
            <a:endParaRPr lang="fr-CA" b="1"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641BF2D1-DDE8-4687-B936-08231F095104}" type="slidenum">
              <a:rPr lang="fr-CA" sz="1200"/>
              <a:pPr algn="r"/>
              <a:t>9</a:t>
            </a:fld>
            <a:endParaRPr lang="fr-CA" sz="120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r>
              <a:rPr lang="fr-CA" smtClean="0"/>
              <a:t>La cocaïne et le crack demeurent les drogues dont l’usage est rapporté par le plus grand nombre de répondants. Elles surpassent toujours les opioïdes, tant pour ce qui est de la drogue la plus souvent injectée que pour l’ensemble des drogues injectées.</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8F84579B-B50D-4DFD-B446-A638217536BF}" type="slidenum">
              <a:rPr lang="fr-CA" sz="1200"/>
              <a:pPr algn="r"/>
              <a:t>10</a:t>
            </a:fld>
            <a:endParaRPr lang="fr-CA" sz="120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r>
              <a:rPr lang="fr-FR" smtClean="0"/>
              <a:t>La proportion de participants qui ont utilisé une seringue déjà utilisée par quelqu’un d’autre dans les six derniers mois est passée de 43 % en 1995 à 25 % en 2008. </a:t>
            </a:r>
          </a:p>
          <a:p>
            <a:pPr eaLnBrk="1" hangingPunct="1"/>
            <a:endParaRPr lang="fr-FR" smtClean="0"/>
          </a:p>
          <a:p>
            <a:pPr eaLnBrk="1" hangingPunct="1"/>
            <a:r>
              <a:rPr lang="fr-FR" smtClean="0"/>
              <a:t>Une tendance similaire est observée pour les autres matériels, soit une diminution de 52 % à 32 %.</a:t>
            </a:r>
          </a:p>
          <a:p>
            <a:pPr eaLnBrk="1" hangingPunct="1"/>
            <a:endParaRPr lang="fr-FR" smtClean="0"/>
          </a:p>
          <a:p>
            <a:pPr eaLnBrk="1" hangingPunct="1"/>
            <a:r>
              <a:rPr lang="fr-FR" smtClean="0"/>
              <a:t>En 2008, malgré ces diminutions, un UDI sur quatre s’était injecté avec une seringue utilisée par quelqu’un d’autre dans les 6 mois précédents et un UDI sur trois avait utilisé un autre article déjà utilisé par quelqu’un d’autre.</a:t>
            </a:r>
          </a:p>
          <a:p>
            <a:pPr eaLnBrk="1" hangingPunct="1"/>
            <a:endParaRPr lang="fr-FR" smtClean="0"/>
          </a:p>
          <a:p>
            <a:pPr eaLnBrk="1" hangingPunct="1"/>
            <a:r>
              <a:rPr lang="fr-FR" smtClean="0"/>
              <a:t>Des hausses préoccupantes d’utilisation du matériel déjà utilisé par quelqu’un d’autre ont été observées entre 2006 et 2008. </a:t>
            </a:r>
          </a:p>
          <a:p>
            <a:pPr eaLnBrk="1" hangingPunct="1"/>
            <a:endParaRPr lang="fr-FR"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2627313" y="2130425"/>
            <a:ext cx="6178550" cy="1470025"/>
          </a:xfrm>
        </p:spPr>
        <p:txBody>
          <a:bodyPr/>
          <a:lstStyle>
            <a:lvl1pPr algn="r">
              <a:defRPr>
                <a:solidFill>
                  <a:schemeClr val="bg1"/>
                </a:solidFill>
              </a:defRPr>
            </a:lvl1pPr>
          </a:lstStyle>
          <a:p>
            <a:r>
              <a:rPr lang="fr-CA"/>
              <a:t>Cliquez pour modifier le style du titre</a:t>
            </a:r>
          </a:p>
        </p:txBody>
      </p:sp>
      <p:sp>
        <p:nvSpPr>
          <p:cNvPr id="3075" name="Rectangle 3"/>
          <p:cNvSpPr>
            <a:spLocks noGrp="1" noChangeArrowheads="1"/>
          </p:cNvSpPr>
          <p:nvPr>
            <p:ph type="subTitle" idx="1"/>
          </p:nvPr>
        </p:nvSpPr>
        <p:spPr>
          <a:xfrm>
            <a:off x="2419350" y="4197350"/>
            <a:ext cx="6400800" cy="1752600"/>
          </a:xfrm>
        </p:spPr>
        <p:txBody>
          <a:bodyPr/>
          <a:lstStyle>
            <a:lvl1pPr algn="r">
              <a:defRPr>
                <a:solidFill>
                  <a:schemeClr val="bg1"/>
                </a:solidFill>
              </a:defRPr>
            </a:lvl1pPr>
          </a:lstStyle>
          <a:p>
            <a:r>
              <a:rPr lang="fr-CA"/>
              <a:t>Cliquez pour modifier le style des sous-titres du masque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CA"/>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Rectangle 6"/>
          <p:cNvSpPr>
            <a:spLocks noGrp="1" noChangeArrowheads="1"/>
          </p:cNvSpPr>
          <p:nvPr>
            <p:ph type="sldNum" sz="quarter" idx="10"/>
          </p:nvPr>
        </p:nvSpPr>
        <p:spPr>
          <a:ln/>
        </p:spPr>
        <p:txBody>
          <a:bodyPr/>
          <a:lstStyle>
            <a:lvl1pPr>
              <a:defRPr/>
            </a:lvl1pPr>
          </a:lstStyle>
          <a:p>
            <a:pPr>
              <a:defRPr/>
            </a:pPr>
            <a:fld id="{9162D5E9-EA02-4873-B346-54F9565936C2}" type="slidenum">
              <a:rPr lang="fr-CA"/>
              <a:pPr>
                <a:defRPr/>
              </a:pPr>
              <a:t>‹N°›</a:t>
            </a:fld>
            <a:endParaRPr lang="fr-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CA"/>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Rectangle 6"/>
          <p:cNvSpPr>
            <a:spLocks noGrp="1" noChangeArrowheads="1"/>
          </p:cNvSpPr>
          <p:nvPr>
            <p:ph type="sldNum" sz="quarter" idx="10"/>
          </p:nvPr>
        </p:nvSpPr>
        <p:spPr>
          <a:ln/>
        </p:spPr>
        <p:txBody>
          <a:bodyPr/>
          <a:lstStyle>
            <a:lvl1pPr>
              <a:defRPr/>
            </a:lvl1pPr>
          </a:lstStyle>
          <a:p>
            <a:pPr>
              <a:defRPr/>
            </a:pPr>
            <a:fld id="{B24BBA02-F9C6-4CEB-8C1A-17B2A62844CB}" type="slidenum">
              <a:rPr lang="fr-CA"/>
              <a:pPr>
                <a:defRPr/>
              </a:pPr>
              <a:t>‹N°›</a:t>
            </a:fld>
            <a:endParaRPr lang="fr-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CA"/>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Rectangle 6"/>
          <p:cNvSpPr>
            <a:spLocks noGrp="1" noChangeArrowheads="1"/>
          </p:cNvSpPr>
          <p:nvPr>
            <p:ph type="sldNum" sz="quarter" idx="10"/>
          </p:nvPr>
        </p:nvSpPr>
        <p:spPr>
          <a:ln/>
        </p:spPr>
        <p:txBody>
          <a:bodyPr/>
          <a:lstStyle>
            <a:lvl1pPr>
              <a:defRPr/>
            </a:lvl1pPr>
          </a:lstStyle>
          <a:p>
            <a:pPr>
              <a:defRPr/>
            </a:pPr>
            <a:fld id="{B6D32D04-E95E-4350-9073-96CD2A1764C1}" type="slidenum">
              <a:rPr lang="fr-CA"/>
              <a:pPr>
                <a:defRPr/>
              </a:pPr>
              <a:t>‹N°›</a:t>
            </a:fld>
            <a:endParaRPr lang="fr-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CA"/>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Rectangle 6"/>
          <p:cNvSpPr>
            <a:spLocks noGrp="1" noChangeArrowheads="1"/>
          </p:cNvSpPr>
          <p:nvPr>
            <p:ph type="sldNum" sz="quarter" idx="10"/>
          </p:nvPr>
        </p:nvSpPr>
        <p:spPr>
          <a:ln/>
        </p:spPr>
        <p:txBody>
          <a:bodyPr/>
          <a:lstStyle>
            <a:lvl1pPr>
              <a:defRPr/>
            </a:lvl1pPr>
          </a:lstStyle>
          <a:p>
            <a:pPr>
              <a:defRPr/>
            </a:pPr>
            <a:fld id="{862BB5FA-CF13-48C0-AFC6-D964766AFEDC}" type="slidenum">
              <a:rPr lang="fr-CA"/>
              <a:pPr>
                <a:defRPr/>
              </a:pPr>
              <a:t>‹N°›</a:t>
            </a:fld>
            <a:endParaRPr lang="fr-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CA"/>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5" name="Rectangle 6"/>
          <p:cNvSpPr>
            <a:spLocks noGrp="1" noChangeArrowheads="1"/>
          </p:cNvSpPr>
          <p:nvPr>
            <p:ph type="sldNum" sz="quarter" idx="10"/>
          </p:nvPr>
        </p:nvSpPr>
        <p:spPr>
          <a:ln/>
        </p:spPr>
        <p:txBody>
          <a:bodyPr/>
          <a:lstStyle>
            <a:lvl1pPr>
              <a:defRPr/>
            </a:lvl1pPr>
          </a:lstStyle>
          <a:p>
            <a:pPr>
              <a:defRPr/>
            </a:pPr>
            <a:fld id="{69491BAD-4CD6-4DEF-86DB-5BEF1C613E89}" type="slidenum">
              <a:rPr lang="fr-CA"/>
              <a:pPr>
                <a:defRPr/>
              </a:pPr>
              <a:t>‹N°›</a:t>
            </a:fld>
            <a:endParaRPr lang="fr-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CA"/>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7" name="Rectangle 6"/>
          <p:cNvSpPr>
            <a:spLocks noGrp="1" noChangeArrowheads="1"/>
          </p:cNvSpPr>
          <p:nvPr>
            <p:ph type="sldNum" sz="quarter" idx="10"/>
          </p:nvPr>
        </p:nvSpPr>
        <p:spPr>
          <a:ln/>
        </p:spPr>
        <p:txBody>
          <a:bodyPr/>
          <a:lstStyle>
            <a:lvl1pPr>
              <a:defRPr/>
            </a:lvl1pPr>
          </a:lstStyle>
          <a:p>
            <a:pPr>
              <a:defRPr/>
            </a:pPr>
            <a:fld id="{249FEF33-1A10-420A-8C4B-0268185DC597}" type="slidenum">
              <a:rPr lang="fr-CA"/>
              <a:pPr>
                <a:defRPr/>
              </a:pPr>
              <a:t>‹N°›</a:t>
            </a:fld>
            <a:endParaRPr lang="fr-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CA"/>
          </a:p>
        </p:txBody>
      </p:sp>
      <p:sp>
        <p:nvSpPr>
          <p:cNvPr id="3" name="Rectangle 6"/>
          <p:cNvSpPr>
            <a:spLocks noGrp="1" noChangeArrowheads="1"/>
          </p:cNvSpPr>
          <p:nvPr>
            <p:ph type="sldNum" sz="quarter" idx="10"/>
          </p:nvPr>
        </p:nvSpPr>
        <p:spPr>
          <a:ln/>
        </p:spPr>
        <p:txBody>
          <a:bodyPr/>
          <a:lstStyle>
            <a:lvl1pPr>
              <a:defRPr/>
            </a:lvl1pPr>
          </a:lstStyle>
          <a:p>
            <a:pPr>
              <a:defRPr/>
            </a:pPr>
            <a:fld id="{FFADF3A0-C951-42E0-ACE4-D227FCF3DF7C}" type="slidenum">
              <a:rPr lang="fr-CA"/>
              <a:pPr>
                <a:defRPr/>
              </a:pPr>
              <a:t>‹N°›</a:t>
            </a:fld>
            <a:endParaRPr lang="fr-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3F270096-CDEB-42C7-BE1C-8DEF12806C0C}" type="slidenum">
              <a:rPr lang="fr-CA"/>
              <a:pPr>
                <a:defRPr/>
              </a:pPr>
              <a:t>‹N°›</a:t>
            </a:fld>
            <a:endParaRPr lang="fr-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CA"/>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6"/>
          <p:cNvSpPr>
            <a:spLocks noGrp="1" noChangeArrowheads="1"/>
          </p:cNvSpPr>
          <p:nvPr>
            <p:ph type="sldNum" sz="quarter" idx="10"/>
          </p:nvPr>
        </p:nvSpPr>
        <p:spPr>
          <a:ln/>
        </p:spPr>
        <p:txBody>
          <a:bodyPr/>
          <a:lstStyle>
            <a:lvl1pPr>
              <a:defRPr/>
            </a:lvl1pPr>
          </a:lstStyle>
          <a:p>
            <a:pPr>
              <a:defRPr/>
            </a:pPr>
            <a:fld id="{CD7CBC69-DEB4-4899-A5A4-56EFEF8E10F0}" type="slidenum">
              <a:rPr lang="fr-CA"/>
              <a:pPr>
                <a:defRPr/>
              </a:pPr>
              <a:t>‹N°›</a:t>
            </a:fld>
            <a:endParaRPr lang="fr-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CA"/>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CA"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6"/>
          <p:cNvSpPr>
            <a:spLocks noGrp="1" noChangeArrowheads="1"/>
          </p:cNvSpPr>
          <p:nvPr>
            <p:ph type="sldNum" sz="quarter" idx="10"/>
          </p:nvPr>
        </p:nvSpPr>
        <p:spPr>
          <a:ln/>
        </p:spPr>
        <p:txBody>
          <a:bodyPr/>
          <a:lstStyle>
            <a:lvl1pPr>
              <a:defRPr/>
            </a:lvl1pPr>
          </a:lstStyle>
          <a:p>
            <a:pPr>
              <a:defRPr/>
            </a:pPr>
            <a:fld id="{2786E1F3-9F5E-43C3-8CC1-AEF5FAC5B24E}" type="slidenum">
              <a:rPr lang="fr-CA"/>
              <a:pPr>
                <a:defRPr/>
              </a:pPr>
              <a:t>‹N°›</a:t>
            </a:fld>
            <a:endParaRPr lang="fr-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CA" smtClean="0"/>
              <a:t>Cliquez pour modifier le style du titre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p>
        </p:txBody>
      </p:sp>
      <p:sp>
        <p:nvSpPr>
          <p:cNvPr id="1030" name="Rectangle 6"/>
          <p:cNvSpPr>
            <a:spLocks noGrp="1" noChangeArrowheads="1"/>
          </p:cNvSpPr>
          <p:nvPr>
            <p:ph type="sldNum" sz="quarter" idx="4"/>
          </p:nvPr>
        </p:nvSpPr>
        <p:spPr bwMode="auto">
          <a:xfrm>
            <a:off x="-228600" y="6437313"/>
            <a:ext cx="658813"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solidFill>
                  <a:srgbClr val="B3E9EF"/>
                </a:solidFill>
              </a:defRPr>
            </a:lvl1pPr>
          </a:lstStyle>
          <a:p>
            <a:pPr>
              <a:defRPr/>
            </a:pPr>
            <a:fld id="{8A83439D-9F08-4E4B-AB55-027E3636414D}" type="slidenum">
              <a:rPr lang="fr-CA"/>
              <a:pPr>
                <a:defRPr/>
              </a:pPr>
              <a:t>‹N°›</a:t>
            </a:fld>
            <a:endParaRPr lang="fr-CA"/>
          </a:p>
        </p:txBody>
      </p:sp>
      <p:sp>
        <p:nvSpPr>
          <p:cNvPr id="1031" name="Line 7"/>
          <p:cNvSpPr>
            <a:spLocks noChangeShapeType="1"/>
          </p:cNvSpPr>
          <p:nvPr userDrawn="1"/>
        </p:nvSpPr>
        <p:spPr bwMode="auto">
          <a:xfrm>
            <a:off x="468313" y="1427163"/>
            <a:ext cx="8207375" cy="0"/>
          </a:xfrm>
          <a:prstGeom prst="line">
            <a:avLst/>
          </a:prstGeom>
          <a:noFill/>
          <a:ln w="28575">
            <a:solidFill>
              <a:srgbClr val="E5ED9D"/>
            </a:solidFill>
            <a:round/>
            <a:headEnd/>
            <a:tailEnd/>
          </a:ln>
          <a:effectLst/>
        </p:spPr>
        <p:txBody>
          <a:bodyPr/>
          <a:lstStyle/>
          <a:p>
            <a:pPr>
              <a:defRPr/>
            </a:pPr>
            <a:endParaRPr lang="fr-CA"/>
          </a:p>
        </p:txBody>
      </p:sp>
    </p:spTree>
  </p:cSld>
  <p:clrMap bg1="lt1" tx1="dk1" bg2="lt2" tx2="dk2" accent1="accent1" accent2="accent2" accent3="accent3" accent4="accent4" accent5="accent5" accent6="accent6" hlink="hlink" folHlink="folHlink"/>
  <p:sldLayoutIdLst>
    <p:sldLayoutId id="2147483683"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hdr="0" ftr="0" dt="0"/>
  <p:txStyles>
    <p:titleStyle>
      <a:lvl1pPr algn="l" rtl="0" eaLnBrk="0" fontAlgn="base" hangingPunct="0">
        <a:spcBef>
          <a:spcPct val="0"/>
        </a:spcBef>
        <a:spcAft>
          <a:spcPct val="0"/>
        </a:spcAft>
        <a:defRPr sz="3600">
          <a:solidFill>
            <a:srgbClr val="E5ED9D"/>
          </a:solidFill>
          <a:latin typeface="+mj-lt"/>
          <a:ea typeface="+mj-ea"/>
          <a:cs typeface="+mj-cs"/>
        </a:defRPr>
      </a:lvl1pPr>
      <a:lvl2pPr algn="l" rtl="0" eaLnBrk="0" fontAlgn="base" hangingPunct="0">
        <a:spcBef>
          <a:spcPct val="0"/>
        </a:spcBef>
        <a:spcAft>
          <a:spcPct val="0"/>
        </a:spcAft>
        <a:defRPr sz="3600">
          <a:solidFill>
            <a:srgbClr val="E5ED9D"/>
          </a:solidFill>
          <a:latin typeface="Verdana" pitchFamily="34" charset="0"/>
        </a:defRPr>
      </a:lvl2pPr>
      <a:lvl3pPr algn="l" rtl="0" eaLnBrk="0" fontAlgn="base" hangingPunct="0">
        <a:spcBef>
          <a:spcPct val="0"/>
        </a:spcBef>
        <a:spcAft>
          <a:spcPct val="0"/>
        </a:spcAft>
        <a:defRPr sz="3600">
          <a:solidFill>
            <a:srgbClr val="E5ED9D"/>
          </a:solidFill>
          <a:latin typeface="Verdana" pitchFamily="34" charset="0"/>
        </a:defRPr>
      </a:lvl3pPr>
      <a:lvl4pPr algn="l" rtl="0" eaLnBrk="0" fontAlgn="base" hangingPunct="0">
        <a:spcBef>
          <a:spcPct val="0"/>
        </a:spcBef>
        <a:spcAft>
          <a:spcPct val="0"/>
        </a:spcAft>
        <a:defRPr sz="3600">
          <a:solidFill>
            <a:srgbClr val="E5ED9D"/>
          </a:solidFill>
          <a:latin typeface="Verdana" pitchFamily="34" charset="0"/>
        </a:defRPr>
      </a:lvl4pPr>
      <a:lvl5pPr algn="l" rtl="0" eaLnBrk="0" fontAlgn="base" hangingPunct="0">
        <a:spcBef>
          <a:spcPct val="0"/>
        </a:spcBef>
        <a:spcAft>
          <a:spcPct val="0"/>
        </a:spcAft>
        <a:defRPr sz="3600">
          <a:solidFill>
            <a:srgbClr val="E5ED9D"/>
          </a:solidFill>
          <a:latin typeface="Verdana" pitchFamily="34" charset="0"/>
        </a:defRPr>
      </a:lvl5pPr>
      <a:lvl6pPr marL="457200" algn="l" rtl="0" fontAlgn="base">
        <a:spcBef>
          <a:spcPct val="0"/>
        </a:spcBef>
        <a:spcAft>
          <a:spcPct val="0"/>
        </a:spcAft>
        <a:defRPr sz="3600">
          <a:solidFill>
            <a:srgbClr val="E5ED9D"/>
          </a:solidFill>
          <a:latin typeface="Verdana" pitchFamily="34" charset="0"/>
        </a:defRPr>
      </a:lvl6pPr>
      <a:lvl7pPr marL="914400" algn="l" rtl="0" fontAlgn="base">
        <a:spcBef>
          <a:spcPct val="0"/>
        </a:spcBef>
        <a:spcAft>
          <a:spcPct val="0"/>
        </a:spcAft>
        <a:defRPr sz="3600">
          <a:solidFill>
            <a:srgbClr val="E5ED9D"/>
          </a:solidFill>
          <a:latin typeface="Verdana" pitchFamily="34" charset="0"/>
        </a:defRPr>
      </a:lvl7pPr>
      <a:lvl8pPr marL="1371600" algn="l" rtl="0" fontAlgn="base">
        <a:spcBef>
          <a:spcPct val="0"/>
        </a:spcBef>
        <a:spcAft>
          <a:spcPct val="0"/>
        </a:spcAft>
        <a:defRPr sz="3600">
          <a:solidFill>
            <a:srgbClr val="E5ED9D"/>
          </a:solidFill>
          <a:latin typeface="Verdana" pitchFamily="34" charset="0"/>
        </a:defRPr>
      </a:lvl8pPr>
      <a:lvl9pPr marL="1828800" algn="l" rtl="0" fontAlgn="base">
        <a:spcBef>
          <a:spcPct val="0"/>
        </a:spcBef>
        <a:spcAft>
          <a:spcPct val="0"/>
        </a:spcAft>
        <a:defRPr sz="3600">
          <a:solidFill>
            <a:srgbClr val="E5ED9D"/>
          </a:solidFill>
          <a:latin typeface="Verdana" pitchFamily="34" charset="0"/>
        </a:defRPr>
      </a:lvl9pPr>
    </p:titleStyle>
    <p:bodyStyle>
      <a:lvl1pPr marL="342900" indent="-342900" algn="l" rtl="0" eaLnBrk="0" fontAlgn="base" hangingPunct="0">
        <a:spcBef>
          <a:spcPct val="0"/>
        </a:spcBef>
        <a:spcAft>
          <a:spcPct val="30000"/>
        </a:spcAft>
        <a:defRPr sz="2800">
          <a:solidFill>
            <a:srgbClr val="B3E9EF"/>
          </a:solidFill>
          <a:latin typeface="+mn-lt"/>
          <a:ea typeface="+mn-ea"/>
          <a:cs typeface="+mn-cs"/>
        </a:defRPr>
      </a:lvl1pPr>
      <a:lvl2pPr marL="363538" indent="-361950" algn="l" rtl="0" eaLnBrk="0" fontAlgn="base" hangingPunct="0">
        <a:spcBef>
          <a:spcPct val="0"/>
        </a:spcBef>
        <a:spcAft>
          <a:spcPct val="30000"/>
        </a:spcAft>
        <a:buClr>
          <a:srgbClr val="B3E9EF"/>
        </a:buClr>
        <a:buFont typeface="Symbol" pitchFamily="18" charset="2"/>
        <a:buChar char="·"/>
        <a:defRPr sz="2800">
          <a:solidFill>
            <a:srgbClr val="FFFFFF"/>
          </a:solidFill>
          <a:latin typeface="+mn-lt"/>
        </a:defRPr>
      </a:lvl2pPr>
      <a:lvl3pPr marL="725488" indent="-360363" algn="l" rtl="0" eaLnBrk="0" fontAlgn="base" hangingPunct="0">
        <a:spcBef>
          <a:spcPct val="0"/>
        </a:spcBef>
        <a:spcAft>
          <a:spcPct val="30000"/>
        </a:spcAft>
        <a:buClr>
          <a:srgbClr val="B3E9EF"/>
        </a:buClr>
        <a:buFont typeface="Symbol" pitchFamily="18" charset="2"/>
        <a:buChar char="·"/>
        <a:defRPr sz="2800">
          <a:solidFill>
            <a:srgbClr val="FFFFFF"/>
          </a:solidFill>
          <a:latin typeface="+mn-lt"/>
        </a:defRPr>
      </a:lvl3pPr>
      <a:lvl4pPr marL="1058863" indent="-331788" algn="l" rtl="0" eaLnBrk="0" fontAlgn="base" hangingPunct="0">
        <a:spcBef>
          <a:spcPct val="0"/>
        </a:spcBef>
        <a:spcAft>
          <a:spcPct val="30000"/>
        </a:spcAft>
        <a:buClr>
          <a:srgbClr val="B3E9EF"/>
        </a:buClr>
        <a:buFont typeface="Symbol" pitchFamily="18" charset="2"/>
        <a:buChar char="·"/>
        <a:defRPr sz="2800">
          <a:solidFill>
            <a:srgbClr val="FFFFFF"/>
          </a:solidFill>
          <a:latin typeface="+mn-lt"/>
        </a:defRPr>
      </a:lvl4pPr>
      <a:lvl5pPr marL="1436688" indent="-376238" algn="l" rtl="0" eaLnBrk="0" fontAlgn="base" hangingPunct="0">
        <a:spcBef>
          <a:spcPct val="0"/>
        </a:spcBef>
        <a:spcAft>
          <a:spcPct val="30000"/>
        </a:spcAft>
        <a:buClr>
          <a:srgbClr val="B3E9EF"/>
        </a:buClr>
        <a:buFont typeface="Symbol" pitchFamily="18" charset="2"/>
        <a:buChar char="·"/>
        <a:defRPr sz="2800">
          <a:solidFill>
            <a:srgbClr val="FFFFFF"/>
          </a:solidFill>
          <a:latin typeface="+mn-lt"/>
        </a:defRPr>
      </a:lvl5pPr>
      <a:lvl6pPr marL="1893888" indent="-376238" algn="l" rtl="0" fontAlgn="base">
        <a:spcBef>
          <a:spcPct val="0"/>
        </a:spcBef>
        <a:spcAft>
          <a:spcPct val="30000"/>
        </a:spcAft>
        <a:buClr>
          <a:srgbClr val="B3E9EF"/>
        </a:buClr>
        <a:buFont typeface="Symbol" pitchFamily="18" charset="2"/>
        <a:buChar char="·"/>
        <a:defRPr sz="2800">
          <a:solidFill>
            <a:srgbClr val="FFFFFF"/>
          </a:solidFill>
          <a:latin typeface="+mn-lt"/>
        </a:defRPr>
      </a:lvl6pPr>
      <a:lvl7pPr marL="2351088" indent="-376238" algn="l" rtl="0" fontAlgn="base">
        <a:spcBef>
          <a:spcPct val="0"/>
        </a:spcBef>
        <a:spcAft>
          <a:spcPct val="30000"/>
        </a:spcAft>
        <a:buClr>
          <a:srgbClr val="B3E9EF"/>
        </a:buClr>
        <a:buFont typeface="Symbol" pitchFamily="18" charset="2"/>
        <a:buChar char="·"/>
        <a:defRPr sz="2800">
          <a:solidFill>
            <a:srgbClr val="FFFFFF"/>
          </a:solidFill>
          <a:latin typeface="+mn-lt"/>
        </a:defRPr>
      </a:lvl7pPr>
      <a:lvl8pPr marL="2808288" indent="-376238" algn="l" rtl="0" fontAlgn="base">
        <a:spcBef>
          <a:spcPct val="0"/>
        </a:spcBef>
        <a:spcAft>
          <a:spcPct val="30000"/>
        </a:spcAft>
        <a:buClr>
          <a:srgbClr val="B3E9EF"/>
        </a:buClr>
        <a:buFont typeface="Symbol" pitchFamily="18" charset="2"/>
        <a:buChar char="·"/>
        <a:defRPr sz="2800">
          <a:solidFill>
            <a:srgbClr val="FFFFFF"/>
          </a:solidFill>
          <a:latin typeface="+mn-lt"/>
        </a:defRPr>
      </a:lvl8pPr>
      <a:lvl9pPr marL="3265488" indent="-376238" algn="l" rtl="0" fontAlgn="base">
        <a:spcBef>
          <a:spcPct val="0"/>
        </a:spcBef>
        <a:spcAft>
          <a:spcPct val="30000"/>
        </a:spcAft>
        <a:buClr>
          <a:srgbClr val="B3E9EF"/>
        </a:buClr>
        <a:buFont typeface="Symbol" pitchFamily="18" charset="2"/>
        <a:buChar char="·"/>
        <a:defRPr sz="2800">
          <a:solidFill>
            <a:srgbClr val="FFFFFF"/>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notesSlide" Target="../notesSlides/notesSlide1.xml"/><Relationship Id="rId3" Type="http://schemas.openxmlformats.org/officeDocument/2006/relationships/tags" Target="../tags/tag3.xml"/><Relationship Id="rId7" Type="http://schemas.openxmlformats.org/officeDocument/2006/relationships/slideLayout" Target="../slideLayouts/slideLayout1.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tags" Target="../tags/tag6.xml"/><Relationship Id="rId5" Type="http://schemas.openxmlformats.org/officeDocument/2006/relationships/tags" Target="../tags/tag5.xml"/><Relationship Id="rId4" Type="http://schemas.openxmlformats.org/officeDocument/2006/relationships/tags" Target="../tags/tag4.xml"/><Relationship Id="rId9"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tags" Target="../tags/tag140.xml"/><Relationship Id="rId2" Type="http://schemas.openxmlformats.org/officeDocument/2006/relationships/tags" Target="../tags/tag139.xml"/><Relationship Id="rId1" Type="http://schemas.openxmlformats.org/officeDocument/2006/relationships/tags" Target="../tags/tag138.xml"/><Relationship Id="rId6" Type="http://schemas.openxmlformats.org/officeDocument/2006/relationships/image" Target="../media/image7.emf"/><Relationship Id="rId5" Type="http://schemas.openxmlformats.org/officeDocument/2006/relationships/notesSlide" Target="../notesSlides/notesSlide9.xml"/><Relationship Id="rId4"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tags" Target="../tags/tag143.xml"/><Relationship Id="rId7" Type="http://schemas.openxmlformats.org/officeDocument/2006/relationships/notesSlide" Target="../notesSlides/notesSlide10.xml"/><Relationship Id="rId2" Type="http://schemas.openxmlformats.org/officeDocument/2006/relationships/tags" Target="../tags/tag142.xml"/><Relationship Id="rId1" Type="http://schemas.openxmlformats.org/officeDocument/2006/relationships/tags" Target="../tags/tag141.xml"/><Relationship Id="rId6" Type="http://schemas.openxmlformats.org/officeDocument/2006/relationships/slideLayout" Target="../slideLayouts/slideLayout7.xml"/><Relationship Id="rId5" Type="http://schemas.openxmlformats.org/officeDocument/2006/relationships/tags" Target="../tags/tag145.xml"/><Relationship Id="rId4" Type="http://schemas.openxmlformats.org/officeDocument/2006/relationships/tags" Target="../tags/tag144.xml"/></Relationships>
</file>

<file path=ppt/slides/_rels/slide12.xml.rels><?xml version="1.0" encoding="UTF-8" standalone="yes"?>
<Relationships xmlns="http://schemas.openxmlformats.org/package/2006/relationships"><Relationship Id="rId3" Type="http://schemas.openxmlformats.org/officeDocument/2006/relationships/tags" Target="../tags/tag148.xml"/><Relationship Id="rId2" Type="http://schemas.openxmlformats.org/officeDocument/2006/relationships/tags" Target="../tags/tag147.xml"/><Relationship Id="rId1" Type="http://schemas.openxmlformats.org/officeDocument/2006/relationships/tags" Target="../tags/tag146.xml"/><Relationship Id="rId6" Type="http://schemas.openxmlformats.org/officeDocument/2006/relationships/notesSlide" Target="../notesSlides/notesSlide11.xml"/><Relationship Id="rId5" Type="http://schemas.openxmlformats.org/officeDocument/2006/relationships/slideLayout" Target="../slideLayouts/slideLayout7.xml"/><Relationship Id="rId4" Type="http://schemas.openxmlformats.org/officeDocument/2006/relationships/tags" Target="../tags/tag149.xml"/></Relationships>
</file>

<file path=ppt/slides/_rels/slide13.xml.rels><?xml version="1.0" encoding="UTF-8" standalone="yes"?>
<Relationships xmlns="http://schemas.openxmlformats.org/package/2006/relationships"><Relationship Id="rId3" Type="http://schemas.openxmlformats.org/officeDocument/2006/relationships/tags" Target="../tags/tag152.xml"/><Relationship Id="rId7" Type="http://schemas.openxmlformats.org/officeDocument/2006/relationships/image" Target="../media/image8.emf"/><Relationship Id="rId2" Type="http://schemas.openxmlformats.org/officeDocument/2006/relationships/tags" Target="../tags/tag151.xml"/><Relationship Id="rId1" Type="http://schemas.openxmlformats.org/officeDocument/2006/relationships/tags" Target="../tags/tag150.xml"/><Relationship Id="rId6" Type="http://schemas.openxmlformats.org/officeDocument/2006/relationships/notesSlide" Target="../notesSlides/notesSlide12.xml"/><Relationship Id="rId5" Type="http://schemas.openxmlformats.org/officeDocument/2006/relationships/slideLayout" Target="../slideLayouts/slideLayout7.xml"/><Relationship Id="rId4" Type="http://schemas.openxmlformats.org/officeDocument/2006/relationships/tags" Target="../tags/tag153.xml"/></Relationships>
</file>

<file path=ppt/slides/_rels/slide14.xml.rels><?xml version="1.0" encoding="UTF-8" standalone="yes"?>
<Relationships xmlns="http://schemas.openxmlformats.org/package/2006/relationships"><Relationship Id="rId3" Type="http://schemas.openxmlformats.org/officeDocument/2006/relationships/tags" Target="../tags/tag156.xml"/><Relationship Id="rId2" Type="http://schemas.openxmlformats.org/officeDocument/2006/relationships/tags" Target="../tags/tag155.xml"/><Relationship Id="rId1" Type="http://schemas.openxmlformats.org/officeDocument/2006/relationships/tags" Target="../tags/tag154.xml"/><Relationship Id="rId6" Type="http://schemas.openxmlformats.org/officeDocument/2006/relationships/notesSlide" Target="../notesSlides/notesSlide13.xml"/><Relationship Id="rId5" Type="http://schemas.openxmlformats.org/officeDocument/2006/relationships/slideLayout" Target="../slideLayouts/slideLayout7.xml"/><Relationship Id="rId4" Type="http://schemas.openxmlformats.org/officeDocument/2006/relationships/tags" Target="../tags/tag157.xml"/></Relationships>
</file>

<file path=ppt/slides/_rels/slide15.xml.rels><?xml version="1.0" encoding="UTF-8" standalone="yes"?>
<Relationships xmlns="http://schemas.openxmlformats.org/package/2006/relationships"><Relationship Id="rId3" Type="http://schemas.openxmlformats.org/officeDocument/2006/relationships/tags" Target="../tags/tag160.xml"/><Relationship Id="rId7" Type="http://schemas.openxmlformats.org/officeDocument/2006/relationships/image" Target="../media/image9.emf"/><Relationship Id="rId2" Type="http://schemas.openxmlformats.org/officeDocument/2006/relationships/tags" Target="../tags/tag159.xml"/><Relationship Id="rId1" Type="http://schemas.openxmlformats.org/officeDocument/2006/relationships/tags" Target="../tags/tag158.xml"/><Relationship Id="rId6" Type="http://schemas.openxmlformats.org/officeDocument/2006/relationships/notesSlide" Target="../notesSlides/notesSlide14.xml"/><Relationship Id="rId5" Type="http://schemas.openxmlformats.org/officeDocument/2006/relationships/slideLayout" Target="../slideLayouts/slideLayout7.xml"/><Relationship Id="rId4" Type="http://schemas.openxmlformats.org/officeDocument/2006/relationships/tags" Target="../tags/tag161.xml"/></Relationships>
</file>

<file path=ppt/slides/_rels/slide16.xml.rels><?xml version="1.0" encoding="UTF-8" standalone="yes"?>
<Relationships xmlns="http://schemas.openxmlformats.org/package/2006/relationships"><Relationship Id="rId3" Type="http://schemas.openxmlformats.org/officeDocument/2006/relationships/tags" Target="../tags/tag164.xml"/><Relationship Id="rId2" Type="http://schemas.openxmlformats.org/officeDocument/2006/relationships/tags" Target="../tags/tag163.xml"/><Relationship Id="rId1" Type="http://schemas.openxmlformats.org/officeDocument/2006/relationships/tags" Target="../tags/tag162.xml"/><Relationship Id="rId5" Type="http://schemas.openxmlformats.org/officeDocument/2006/relationships/notesSlide" Target="../notesSlides/notesSlide15.xml"/><Relationship Id="rId4"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8" Type="http://schemas.openxmlformats.org/officeDocument/2006/relationships/notesSlide" Target="../notesSlides/notesSlide16.xml"/><Relationship Id="rId3" Type="http://schemas.openxmlformats.org/officeDocument/2006/relationships/tags" Target="../tags/tag167.xml"/><Relationship Id="rId7" Type="http://schemas.openxmlformats.org/officeDocument/2006/relationships/slideLayout" Target="../slideLayouts/slideLayout7.xml"/><Relationship Id="rId2" Type="http://schemas.openxmlformats.org/officeDocument/2006/relationships/tags" Target="../tags/tag166.xml"/><Relationship Id="rId1" Type="http://schemas.openxmlformats.org/officeDocument/2006/relationships/tags" Target="../tags/tag165.xml"/><Relationship Id="rId6" Type="http://schemas.openxmlformats.org/officeDocument/2006/relationships/tags" Target="../tags/tag170.xml"/><Relationship Id="rId11" Type="http://schemas.openxmlformats.org/officeDocument/2006/relationships/image" Target="../media/image11.png"/><Relationship Id="rId5" Type="http://schemas.openxmlformats.org/officeDocument/2006/relationships/tags" Target="../tags/tag169.xml"/><Relationship Id="rId10" Type="http://schemas.openxmlformats.org/officeDocument/2006/relationships/image" Target="../media/image10.png"/><Relationship Id="rId4" Type="http://schemas.openxmlformats.org/officeDocument/2006/relationships/tags" Target="../tags/tag168.xml"/><Relationship Id="rId9" Type="http://schemas.openxmlformats.org/officeDocument/2006/relationships/hyperlink" Target="http://www.inspq.qc.ca/" TargetMode="External"/></Relationships>
</file>

<file path=ppt/slides/_rels/slide18.xml.rels><?xml version="1.0" encoding="UTF-8" standalone="yes"?>
<Relationships xmlns="http://schemas.openxmlformats.org/package/2006/relationships"><Relationship Id="rId3" Type="http://schemas.openxmlformats.org/officeDocument/2006/relationships/tags" Target="../tags/tag173.xml"/><Relationship Id="rId2" Type="http://schemas.openxmlformats.org/officeDocument/2006/relationships/tags" Target="../tags/tag172.xml"/><Relationship Id="rId1" Type="http://schemas.openxmlformats.org/officeDocument/2006/relationships/tags" Target="../tags/tag171.xml"/><Relationship Id="rId5" Type="http://schemas.openxmlformats.org/officeDocument/2006/relationships/notesSlide" Target="../notesSlides/notesSlide17.xml"/><Relationship Id="rId4"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6" Type="http://schemas.openxmlformats.org/officeDocument/2006/relationships/tags" Target="../tags/tag32.xml"/><Relationship Id="rId21" Type="http://schemas.openxmlformats.org/officeDocument/2006/relationships/tags" Target="../tags/tag27.xml"/><Relationship Id="rId42" Type="http://schemas.openxmlformats.org/officeDocument/2006/relationships/tags" Target="../tags/tag48.xml"/><Relationship Id="rId47" Type="http://schemas.openxmlformats.org/officeDocument/2006/relationships/tags" Target="../tags/tag53.xml"/><Relationship Id="rId63" Type="http://schemas.openxmlformats.org/officeDocument/2006/relationships/tags" Target="../tags/tag69.xml"/><Relationship Id="rId68" Type="http://schemas.openxmlformats.org/officeDocument/2006/relationships/tags" Target="../tags/tag74.xml"/><Relationship Id="rId84" Type="http://schemas.openxmlformats.org/officeDocument/2006/relationships/tags" Target="../tags/tag90.xml"/><Relationship Id="rId89" Type="http://schemas.openxmlformats.org/officeDocument/2006/relationships/tags" Target="../tags/tag95.xml"/><Relationship Id="rId2" Type="http://schemas.openxmlformats.org/officeDocument/2006/relationships/tags" Target="../tags/tag8.xml"/><Relationship Id="rId16" Type="http://schemas.openxmlformats.org/officeDocument/2006/relationships/tags" Target="../tags/tag22.xml"/><Relationship Id="rId29" Type="http://schemas.openxmlformats.org/officeDocument/2006/relationships/tags" Target="../tags/tag35.xml"/><Relationship Id="rId107" Type="http://schemas.openxmlformats.org/officeDocument/2006/relationships/slideLayout" Target="../slideLayouts/slideLayout7.xml"/><Relationship Id="rId11" Type="http://schemas.openxmlformats.org/officeDocument/2006/relationships/tags" Target="../tags/tag17.xml"/><Relationship Id="rId24" Type="http://schemas.openxmlformats.org/officeDocument/2006/relationships/tags" Target="../tags/tag30.xml"/><Relationship Id="rId32" Type="http://schemas.openxmlformats.org/officeDocument/2006/relationships/tags" Target="../tags/tag38.xml"/><Relationship Id="rId37" Type="http://schemas.openxmlformats.org/officeDocument/2006/relationships/tags" Target="../tags/tag43.xml"/><Relationship Id="rId40" Type="http://schemas.openxmlformats.org/officeDocument/2006/relationships/tags" Target="../tags/tag46.xml"/><Relationship Id="rId45" Type="http://schemas.openxmlformats.org/officeDocument/2006/relationships/tags" Target="../tags/tag51.xml"/><Relationship Id="rId53" Type="http://schemas.openxmlformats.org/officeDocument/2006/relationships/tags" Target="../tags/tag59.xml"/><Relationship Id="rId58" Type="http://schemas.openxmlformats.org/officeDocument/2006/relationships/tags" Target="../tags/tag64.xml"/><Relationship Id="rId66" Type="http://schemas.openxmlformats.org/officeDocument/2006/relationships/tags" Target="../tags/tag72.xml"/><Relationship Id="rId74" Type="http://schemas.openxmlformats.org/officeDocument/2006/relationships/tags" Target="../tags/tag80.xml"/><Relationship Id="rId79" Type="http://schemas.openxmlformats.org/officeDocument/2006/relationships/tags" Target="../tags/tag85.xml"/><Relationship Id="rId87" Type="http://schemas.openxmlformats.org/officeDocument/2006/relationships/tags" Target="../tags/tag93.xml"/><Relationship Id="rId102" Type="http://schemas.openxmlformats.org/officeDocument/2006/relationships/tags" Target="../tags/tag108.xml"/><Relationship Id="rId5" Type="http://schemas.openxmlformats.org/officeDocument/2006/relationships/tags" Target="../tags/tag11.xml"/><Relationship Id="rId61" Type="http://schemas.openxmlformats.org/officeDocument/2006/relationships/tags" Target="../tags/tag67.xml"/><Relationship Id="rId82" Type="http://schemas.openxmlformats.org/officeDocument/2006/relationships/tags" Target="../tags/tag88.xml"/><Relationship Id="rId90" Type="http://schemas.openxmlformats.org/officeDocument/2006/relationships/tags" Target="../tags/tag96.xml"/><Relationship Id="rId95" Type="http://schemas.openxmlformats.org/officeDocument/2006/relationships/tags" Target="../tags/tag101.xml"/><Relationship Id="rId19" Type="http://schemas.openxmlformats.org/officeDocument/2006/relationships/tags" Target="../tags/tag25.xml"/><Relationship Id="rId14" Type="http://schemas.openxmlformats.org/officeDocument/2006/relationships/tags" Target="../tags/tag20.xml"/><Relationship Id="rId22" Type="http://schemas.openxmlformats.org/officeDocument/2006/relationships/tags" Target="../tags/tag28.xml"/><Relationship Id="rId27" Type="http://schemas.openxmlformats.org/officeDocument/2006/relationships/tags" Target="../tags/tag33.xml"/><Relationship Id="rId30" Type="http://schemas.openxmlformats.org/officeDocument/2006/relationships/tags" Target="../tags/tag36.xml"/><Relationship Id="rId35" Type="http://schemas.openxmlformats.org/officeDocument/2006/relationships/tags" Target="../tags/tag41.xml"/><Relationship Id="rId43" Type="http://schemas.openxmlformats.org/officeDocument/2006/relationships/tags" Target="../tags/tag49.xml"/><Relationship Id="rId48" Type="http://schemas.openxmlformats.org/officeDocument/2006/relationships/tags" Target="../tags/tag54.xml"/><Relationship Id="rId56" Type="http://schemas.openxmlformats.org/officeDocument/2006/relationships/tags" Target="../tags/tag62.xml"/><Relationship Id="rId64" Type="http://schemas.openxmlformats.org/officeDocument/2006/relationships/tags" Target="../tags/tag70.xml"/><Relationship Id="rId69" Type="http://schemas.openxmlformats.org/officeDocument/2006/relationships/tags" Target="../tags/tag75.xml"/><Relationship Id="rId77" Type="http://schemas.openxmlformats.org/officeDocument/2006/relationships/tags" Target="../tags/tag83.xml"/><Relationship Id="rId100" Type="http://schemas.openxmlformats.org/officeDocument/2006/relationships/tags" Target="../tags/tag106.xml"/><Relationship Id="rId105" Type="http://schemas.openxmlformats.org/officeDocument/2006/relationships/tags" Target="../tags/tag111.xml"/><Relationship Id="rId8" Type="http://schemas.openxmlformats.org/officeDocument/2006/relationships/tags" Target="../tags/tag14.xml"/><Relationship Id="rId51" Type="http://schemas.openxmlformats.org/officeDocument/2006/relationships/tags" Target="../tags/tag57.xml"/><Relationship Id="rId72" Type="http://schemas.openxmlformats.org/officeDocument/2006/relationships/tags" Target="../tags/tag78.xml"/><Relationship Id="rId80" Type="http://schemas.openxmlformats.org/officeDocument/2006/relationships/tags" Target="../tags/tag86.xml"/><Relationship Id="rId85" Type="http://schemas.openxmlformats.org/officeDocument/2006/relationships/tags" Target="../tags/tag91.xml"/><Relationship Id="rId93" Type="http://schemas.openxmlformats.org/officeDocument/2006/relationships/tags" Target="../tags/tag99.xml"/><Relationship Id="rId98" Type="http://schemas.openxmlformats.org/officeDocument/2006/relationships/tags" Target="../tags/tag104.xml"/><Relationship Id="rId3" Type="http://schemas.openxmlformats.org/officeDocument/2006/relationships/tags" Target="../tags/tag9.xml"/><Relationship Id="rId12" Type="http://schemas.openxmlformats.org/officeDocument/2006/relationships/tags" Target="../tags/tag18.xml"/><Relationship Id="rId17" Type="http://schemas.openxmlformats.org/officeDocument/2006/relationships/tags" Target="../tags/tag23.xml"/><Relationship Id="rId25" Type="http://schemas.openxmlformats.org/officeDocument/2006/relationships/tags" Target="../tags/tag31.xml"/><Relationship Id="rId33" Type="http://schemas.openxmlformats.org/officeDocument/2006/relationships/tags" Target="../tags/tag39.xml"/><Relationship Id="rId38" Type="http://schemas.openxmlformats.org/officeDocument/2006/relationships/tags" Target="../tags/tag44.xml"/><Relationship Id="rId46" Type="http://schemas.openxmlformats.org/officeDocument/2006/relationships/tags" Target="../tags/tag52.xml"/><Relationship Id="rId59" Type="http://schemas.openxmlformats.org/officeDocument/2006/relationships/tags" Target="../tags/tag65.xml"/><Relationship Id="rId67" Type="http://schemas.openxmlformats.org/officeDocument/2006/relationships/tags" Target="../tags/tag73.xml"/><Relationship Id="rId103" Type="http://schemas.openxmlformats.org/officeDocument/2006/relationships/tags" Target="../tags/tag109.xml"/><Relationship Id="rId108" Type="http://schemas.openxmlformats.org/officeDocument/2006/relationships/notesSlide" Target="../notesSlides/notesSlide2.xml"/><Relationship Id="rId20" Type="http://schemas.openxmlformats.org/officeDocument/2006/relationships/tags" Target="../tags/tag26.xml"/><Relationship Id="rId41" Type="http://schemas.openxmlformats.org/officeDocument/2006/relationships/tags" Target="../tags/tag47.xml"/><Relationship Id="rId54" Type="http://schemas.openxmlformats.org/officeDocument/2006/relationships/tags" Target="../tags/tag60.xml"/><Relationship Id="rId62" Type="http://schemas.openxmlformats.org/officeDocument/2006/relationships/tags" Target="../tags/tag68.xml"/><Relationship Id="rId70" Type="http://schemas.openxmlformats.org/officeDocument/2006/relationships/tags" Target="../tags/tag76.xml"/><Relationship Id="rId75" Type="http://schemas.openxmlformats.org/officeDocument/2006/relationships/tags" Target="../tags/tag81.xml"/><Relationship Id="rId83" Type="http://schemas.openxmlformats.org/officeDocument/2006/relationships/tags" Target="../tags/tag89.xml"/><Relationship Id="rId88" Type="http://schemas.openxmlformats.org/officeDocument/2006/relationships/tags" Target="../tags/tag94.xml"/><Relationship Id="rId91" Type="http://schemas.openxmlformats.org/officeDocument/2006/relationships/tags" Target="../tags/tag97.xml"/><Relationship Id="rId96" Type="http://schemas.openxmlformats.org/officeDocument/2006/relationships/tags" Target="../tags/tag102.xml"/><Relationship Id="rId1" Type="http://schemas.openxmlformats.org/officeDocument/2006/relationships/tags" Target="../tags/tag7.xml"/><Relationship Id="rId6" Type="http://schemas.openxmlformats.org/officeDocument/2006/relationships/tags" Target="../tags/tag12.xml"/><Relationship Id="rId15" Type="http://schemas.openxmlformats.org/officeDocument/2006/relationships/tags" Target="../tags/tag21.xml"/><Relationship Id="rId23" Type="http://schemas.openxmlformats.org/officeDocument/2006/relationships/tags" Target="../tags/tag29.xml"/><Relationship Id="rId28" Type="http://schemas.openxmlformats.org/officeDocument/2006/relationships/tags" Target="../tags/tag34.xml"/><Relationship Id="rId36" Type="http://schemas.openxmlformats.org/officeDocument/2006/relationships/tags" Target="../tags/tag42.xml"/><Relationship Id="rId49" Type="http://schemas.openxmlformats.org/officeDocument/2006/relationships/tags" Target="../tags/tag55.xml"/><Relationship Id="rId57" Type="http://schemas.openxmlformats.org/officeDocument/2006/relationships/tags" Target="../tags/tag63.xml"/><Relationship Id="rId106" Type="http://schemas.openxmlformats.org/officeDocument/2006/relationships/tags" Target="../tags/tag112.xml"/><Relationship Id="rId10" Type="http://schemas.openxmlformats.org/officeDocument/2006/relationships/tags" Target="../tags/tag16.xml"/><Relationship Id="rId31" Type="http://schemas.openxmlformats.org/officeDocument/2006/relationships/tags" Target="../tags/tag37.xml"/><Relationship Id="rId44" Type="http://schemas.openxmlformats.org/officeDocument/2006/relationships/tags" Target="../tags/tag50.xml"/><Relationship Id="rId52" Type="http://schemas.openxmlformats.org/officeDocument/2006/relationships/tags" Target="../tags/tag58.xml"/><Relationship Id="rId60" Type="http://schemas.openxmlformats.org/officeDocument/2006/relationships/tags" Target="../tags/tag66.xml"/><Relationship Id="rId65" Type="http://schemas.openxmlformats.org/officeDocument/2006/relationships/tags" Target="../tags/tag71.xml"/><Relationship Id="rId73" Type="http://schemas.openxmlformats.org/officeDocument/2006/relationships/tags" Target="../tags/tag79.xml"/><Relationship Id="rId78" Type="http://schemas.openxmlformats.org/officeDocument/2006/relationships/tags" Target="../tags/tag84.xml"/><Relationship Id="rId81" Type="http://schemas.openxmlformats.org/officeDocument/2006/relationships/tags" Target="../tags/tag87.xml"/><Relationship Id="rId86" Type="http://schemas.openxmlformats.org/officeDocument/2006/relationships/tags" Target="../tags/tag92.xml"/><Relationship Id="rId94" Type="http://schemas.openxmlformats.org/officeDocument/2006/relationships/tags" Target="../tags/tag100.xml"/><Relationship Id="rId99" Type="http://schemas.openxmlformats.org/officeDocument/2006/relationships/tags" Target="../tags/tag105.xml"/><Relationship Id="rId101" Type="http://schemas.openxmlformats.org/officeDocument/2006/relationships/tags" Target="../tags/tag107.xml"/><Relationship Id="rId4" Type="http://schemas.openxmlformats.org/officeDocument/2006/relationships/tags" Target="../tags/tag10.xml"/><Relationship Id="rId9" Type="http://schemas.openxmlformats.org/officeDocument/2006/relationships/tags" Target="../tags/tag15.xml"/><Relationship Id="rId13" Type="http://schemas.openxmlformats.org/officeDocument/2006/relationships/tags" Target="../tags/tag19.xml"/><Relationship Id="rId18" Type="http://schemas.openxmlformats.org/officeDocument/2006/relationships/tags" Target="../tags/tag24.xml"/><Relationship Id="rId39" Type="http://schemas.openxmlformats.org/officeDocument/2006/relationships/tags" Target="../tags/tag45.xml"/><Relationship Id="rId109" Type="http://schemas.openxmlformats.org/officeDocument/2006/relationships/image" Target="../media/image4.png"/><Relationship Id="rId34" Type="http://schemas.openxmlformats.org/officeDocument/2006/relationships/tags" Target="../tags/tag40.xml"/><Relationship Id="rId50" Type="http://schemas.openxmlformats.org/officeDocument/2006/relationships/tags" Target="../tags/tag56.xml"/><Relationship Id="rId55" Type="http://schemas.openxmlformats.org/officeDocument/2006/relationships/tags" Target="../tags/tag61.xml"/><Relationship Id="rId76" Type="http://schemas.openxmlformats.org/officeDocument/2006/relationships/tags" Target="../tags/tag82.xml"/><Relationship Id="rId97" Type="http://schemas.openxmlformats.org/officeDocument/2006/relationships/tags" Target="../tags/tag103.xml"/><Relationship Id="rId104" Type="http://schemas.openxmlformats.org/officeDocument/2006/relationships/tags" Target="../tags/tag110.xml"/><Relationship Id="rId7" Type="http://schemas.openxmlformats.org/officeDocument/2006/relationships/tags" Target="../tags/tag13.xml"/><Relationship Id="rId71" Type="http://schemas.openxmlformats.org/officeDocument/2006/relationships/tags" Target="../tags/tag77.xml"/><Relationship Id="rId92" Type="http://schemas.openxmlformats.org/officeDocument/2006/relationships/tags" Target="../tags/tag98.xml"/></Relationships>
</file>

<file path=ppt/slides/_rels/slide4.xml.rels><?xml version="1.0" encoding="UTF-8" standalone="yes"?>
<Relationships xmlns="http://schemas.openxmlformats.org/package/2006/relationships"><Relationship Id="rId3" Type="http://schemas.openxmlformats.org/officeDocument/2006/relationships/tags" Target="../tags/tag115.xml"/><Relationship Id="rId2" Type="http://schemas.openxmlformats.org/officeDocument/2006/relationships/tags" Target="../tags/tag114.xml"/><Relationship Id="rId1" Type="http://schemas.openxmlformats.org/officeDocument/2006/relationships/tags" Target="../tags/tag113.xml"/><Relationship Id="rId6" Type="http://schemas.openxmlformats.org/officeDocument/2006/relationships/notesSlide" Target="../notesSlides/notesSlide3.xml"/><Relationship Id="rId5" Type="http://schemas.openxmlformats.org/officeDocument/2006/relationships/slideLayout" Target="../slideLayouts/slideLayout7.xml"/><Relationship Id="rId4" Type="http://schemas.openxmlformats.org/officeDocument/2006/relationships/tags" Target="../tags/tag116.xml"/></Relationships>
</file>

<file path=ppt/slides/_rels/slide5.xml.rels><?xml version="1.0" encoding="UTF-8" standalone="yes"?>
<Relationships xmlns="http://schemas.openxmlformats.org/package/2006/relationships"><Relationship Id="rId3" Type="http://schemas.openxmlformats.org/officeDocument/2006/relationships/tags" Target="../tags/tag119.xml"/><Relationship Id="rId2" Type="http://schemas.openxmlformats.org/officeDocument/2006/relationships/tags" Target="../tags/tag118.xml"/><Relationship Id="rId1" Type="http://schemas.openxmlformats.org/officeDocument/2006/relationships/tags" Target="../tags/tag117.xml"/><Relationship Id="rId6" Type="http://schemas.openxmlformats.org/officeDocument/2006/relationships/notesSlide" Target="../notesSlides/notesSlide4.xml"/><Relationship Id="rId5" Type="http://schemas.openxmlformats.org/officeDocument/2006/relationships/slideLayout" Target="../slideLayouts/slideLayout7.xml"/><Relationship Id="rId4" Type="http://schemas.openxmlformats.org/officeDocument/2006/relationships/tags" Target="../tags/tag120.xml"/></Relationships>
</file>

<file path=ppt/slides/_rels/slide6.xml.rels><?xml version="1.0" encoding="UTF-8" standalone="yes"?>
<Relationships xmlns="http://schemas.openxmlformats.org/package/2006/relationships"><Relationship Id="rId8" Type="http://schemas.openxmlformats.org/officeDocument/2006/relationships/notesSlide" Target="../notesSlides/notesSlide5.xml"/><Relationship Id="rId3" Type="http://schemas.openxmlformats.org/officeDocument/2006/relationships/tags" Target="../tags/tag123.xml"/><Relationship Id="rId7" Type="http://schemas.openxmlformats.org/officeDocument/2006/relationships/slideLayout" Target="../slideLayouts/slideLayout7.xml"/><Relationship Id="rId2" Type="http://schemas.openxmlformats.org/officeDocument/2006/relationships/tags" Target="../tags/tag122.xml"/><Relationship Id="rId1" Type="http://schemas.openxmlformats.org/officeDocument/2006/relationships/tags" Target="../tags/tag121.xml"/><Relationship Id="rId6" Type="http://schemas.openxmlformats.org/officeDocument/2006/relationships/tags" Target="../tags/tag126.xml"/><Relationship Id="rId5" Type="http://schemas.openxmlformats.org/officeDocument/2006/relationships/tags" Target="../tags/tag125.xml"/><Relationship Id="rId4" Type="http://schemas.openxmlformats.org/officeDocument/2006/relationships/tags" Target="../tags/tag124.xml"/><Relationship Id="rId9" Type="http://schemas.openxmlformats.org/officeDocument/2006/relationships/chart" Target="../charts/chart1.xml"/></Relationships>
</file>

<file path=ppt/slides/_rels/slide7.xml.rels><?xml version="1.0" encoding="UTF-8" standalone="yes"?>
<Relationships xmlns="http://schemas.openxmlformats.org/package/2006/relationships"><Relationship Id="rId3" Type="http://schemas.openxmlformats.org/officeDocument/2006/relationships/tags" Target="../tags/tag129.xml"/><Relationship Id="rId7" Type="http://schemas.openxmlformats.org/officeDocument/2006/relationships/image" Target="../media/image5.emf"/><Relationship Id="rId2" Type="http://schemas.openxmlformats.org/officeDocument/2006/relationships/tags" Target="../tags/tag128.xml"/><Relationship Id="rId1" Type="http://schemas.openxmlformats.org/officeDocument/2006/relationships/tags" Target="../tags/tag127.xml"/><Relationship Id="rId6" Type="http://schemas.openxmlformats.org/officeDocument/2006/relationships/notesSlide" Target="../notesSlides/notesSlide6.xml"/><Relationship Id="rId5" Type="http://schemas.openxmlformats.org/officeDocument/2006/relationships/slideLayout" Target="../slideLayouts/slideLayout7.xml"/><Relationship Id="rId4" Type="http://schemas.openxmlformats.org/officeDocument/2006/relationships/tags" Target="../tags/tag130.xml"/></Relationships>
</file>

<file path=ppt/slides/_rels/slide8.xml.rels><?xml version="1.0" encoding="UTF-8" standalone="yes"?>
<Relationships xmlns="http://schemas.openxmlformats.org/package/2006/relationships"><Relationship Id="rId3" Type="http://schemas.openxmlformats.org/officeDocument/2006/relationships/tags" Target="../tags/tag133.xml"/><Relationship Id="rId7" Type="http://schemas.openxmlformats.org/officeDocument/2006/relationships/image" Target="../media/image6.emf"/><Relationship Id="rId2" Type="http://schemas.openxmlformats.org/officeDocument/2006/relationships/tags" Target="../tags/tag132.xml"/><Relationship Id="rId1" Type="http://schemas.openxmlformats.org/officeDocument/2006/relationships/tags" Target="../tags/tag131.xml"/><Relationship Id="rId6" Type="http://schemas.openxmlformats.org/officeDocument/2006/relationships/notesSlide" Target="../notesSlides/notesSlide7.xml"/><Relationship Id="rId5" Type="http://schemas.openxmlformats.org/officeDocument/2006/relationships/slideLayout" Target="../slideLayouts/slideLayout7.xml"/><Relationship Id="rId4" Type="http://schemas.openxmlformats.org/officeDocument/2006/relationships/tags" Target="../tags/tag134.xml"/></Relationships>
</file>

<file path=ppt/slides/_rels/slide9.xml.rels><?xml version="1.0" encoding="UTF-8" standalone="yes"?>
<Relationships xmlns="http://schemas.openxmlformats.org/package/2006/relationships"><Relationship Id="rId3" Type="http://schemas.openxmlformats.org/officeDocument/2006/relationships/tags" Target="../tags/tag137.xml"/><Relationship Id="rId2" Type="http://schemas.openxmlformats.org/officeDocument/2006/relationships/tags" Target="../tags/tag136.xml"/><Relationship Id="rId1" Type="http://schemas.openxmlformats.org/officeDocument/2006/relationships/tags" Target="../tags/tag135.xml"/><Relationship Id="rId5" Type="http://schemas.openxmlformats.org/officeDocument/2006/relationships/notesSlide" Target="../notesSlides/notesSlide8.xml"/><Relationship Id="rId4"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9" cstate="print"/>
          <a:srcRect/>
          <a:stretch>
            <a:fillRect/>
          </a:stretch>
        </a:blip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ctrTitle"/>
            <p:custDataLst>
              <p:tags r:id="rId1"/>
            </p:custDataLst>
          </p:nvPr>
        </p:nvSpPr>
        <p:spPr>
          <a:xfrm>
            <a:off x="2555875" y="404813"/>
            <a:ext cx="6394450" cy="2160587"/>
          </a:xfrm>
        </p:spPr>
        <p:txBody>
          <a:bodyPr/>
          <a:lstStyle/>
          <a:p>
            <a:pPr eaLnBrk="1" hangingPunct="1"/>
            <a:r>
              <a:rPr lang="fr-CA" sz="3200" dirty="0" smtClean="0">
                <a:solidFill>
                  <a:schemeClr val="tx1"/>
                </a:solidFill>
              </a:rPr>
              <a:t>Surv</a:t>
            </a:r>
            <a:r>
              <a:rPr lang="fr-CA" sz="3200" dirty="0" smtClean="0"/>
              <a:t>eillance des maladies infectieuses chez les </a:t>
            </a:r>
            <a:r>
              <a:rPr lang="fr-CA" sz="3200" dirty="0" smtClean="0">
                <a:solidFill>
                  <a:schemeClr val="tx1"/>
                </a:solidFill>
              </a:rPr>
              <a:t>U</a:t>
            </a:r>
            <a:r>
              <a:rPr lang="fr-CA" sz="3200" dirty="0" smtClean="0"/>
              <a:t>tilisateurs de </a:t>
            </a:r>
            <a:r>
              <a:rPr lang="fr-CA" sz="3200" dirty="0" smtClean="0">
                <a:solidFill>
                  <a:schemeClr val="tx1"/>
                </a:solidFill>
              </a:rPr>
              <a:t>D</a:t>
            </a:r>
            <a:r>
              <a:rPr lang="fr-CA" sz="3200" dirty="0" smtClean="0"/>
              <a:t>rogues par </a:t>
            </a:r>
            <a:r>
              <a:rPr lang="fr-CA" sz="3200" dirty="0" smtClean="0">
                <a:solidFill>
                  <a:schemeClr val="tx1"/>
                </a:solidFill>
              </a:rPr>
              <a:t>I</a:t>
            </a:r>
            <a:r>
              <a:rPr lang="fr-CA" sz="3200" dirty="0" smtClean="0"/>
              <a:t>njection </a:t>
            </a:r>
          </a:p>
        </p:txBody>
      </p:sp>
      <p:sp>
        <p:nvSpPr>
          <p:cNvPr id="4099" name="Rectangle 3"/>
          <p:cNvSpPr>
            <a:spLocks noGrp="1" noChangeArrowheads="1"/>
          </p:cNvSpPr>
          <p:nvPr>
            <p:ph type="subTitle" idx="1"/>
            <p:custDataLst>
              <p:tags r:id="rId2"/>
            </p:custDataLst>
          </p:nvPr>
        </p:nvSpPr>
        <p:spPr>
          <a:xfrm>
            <a:off x="2555875" y="3573463"/>
            <a:ext cx="6400800" cy="1008062"/>
          </a:xfrm>
        </p:spPr>
        <p:txBody>
          <a:bodyPr/>
          <a:lstStyle/>
          <a:p>
            <a:pPr marL="0" indent="0">
              <a:lnSpc>
                <a:spcPct val="90000"/>
              </a:lnSpc>
            </a:pPr>
            <a:r>
              <a:rPr lang="fr-CA" sz="2400" b="1" i="1" smtClean="0">
                <a:solidFill>
                  <a:srgbClr val="262626"/>
                </a:solidFill>
              </a:rPr>
              <a:t>Épidémiologie du VIH </a:t>
            </a:r>
            <a:r>
              <a:rPr lang="fr-CA" sz="1800" b="1" i="1" smtClean="0">
                <a:solidFill>
                  <a:srgbClr val="262626"/>
                </a:solidFill>
              </a:rPr>
              <a:t>1995 - 2009</a:t>
            </a:r>
          </a:p>
          <a:p>
            <a:pPr marL="0" indent="0">
              <a:lnSpc>
                <a:spcPct val="90000"/>
              </a:lnSpc>
            </a:pPr>
            <a:r>
              <a:rPr lang="fr-CA" sz="2400" b="1" i="1" smtClean="0">
                <a:solidFill>
                  <a:srgbClr val="262626"/>
                </a:solidFill>
              </a:rPr>
              <a:t>Épidémiologie du VHC </a:t>
            </a:r>
            <a:r>
              <a:rPr lang="fr-CA" sz="1800" b="1" i="1" smtClean="0">
                <a:solidFill>
                  <a:srgbClr val="262626"/>
                </a:solidFill>
              </a:rPr>
              <a:t>2003 - 2009</a:t>
            </a:r>
          </a:p>
          <a:p>
            <a:pPr marL="0" indent="0" eaLnBrk="1" hangingPunct="1">
              <a:lnSpc>
                <a:spcPct val="90000"/>
              </a:lnSpc>
            </a:pPr>
            <a:endParaRPr lang="fr-CA" sz="2400" i="1" smtClean="0"/>
          </a:p>
        </p:txBody>
      </p:sp>
      <p:sp>
        <p:nvSpPr>
          <p:cNvPr id="4100" name="Rectangle 5"/>
          <p:cNvSpPr>
            <a:spLocks noChangeArrowheads="1"/>
          </p:cNvSpPr>
          <p:nvPr>
            <p:custDataLst>
              <p:tags r:id="rId3"/>
            </p:custDataLst>
          </p:nvPr>
        </p:nvSpPr>
        <p:spPr bwMode="auto">
          <a:xfrm>
            <a:off x="2916238" y="4581525"/>
            <a:ext cx="4032250" cy="1727200"/>
          </a:xfrm>
          <a:prstGeom prst="rect">
            <a:avLst/>
          </a:prstGeom>
          <a:noFill/>
          <a:ln w="9525">
            <a:noFill/>
            <a:miter lim="800000"/>
            <a:headEnd/>
            <a:tailEnd/>
          </a:ln>
        </p:spPr>
        <p:txBody>
          <a:bodyPr/>
          <a:lstStyle/>
          <a:p>
            <a:pPr>
              <a:spcAft>
                <a:spcPct val="30000"/>
              </a:spcAft>
            </a:pPr>
            <a:r>
              <a:rPr lang="fr-CA" sz="1600" dirty="0" smtClean="0">
                <a:solidFill>
                  <a:schemeClr val="bg1"/>
                </a:solidFill>
                <a:latin typeface="Helvetica" pitchFamily="34" charset="0"/>
              </a:rPr>
              <a:t>Chercheurs :</a:t>
            </a:r>
            <a:endParaRPr lang="fr-CA" sz="1600" dirty="0">
              <a:solidFill>
                <a:schemeClr val="bg1"/>
              </a:solidFill>
              <a:latin typeface="Helvetica" pitchFamily="34" charset="0"/>
            </a:endParaRPr>
          </a:p>
          <a:p>
            <a:pPr>
              <a:spcAft>
                <a:spcPct val="30000"/>
              </a:spcAft>
            </a:pPr>
            <a:r>
              <a:rPr lang="fr-CA" sz="1600" dirty="0">
                <a:solidFill>
                  <a:schemeClr val="bg1"/>
                </a:solidFill>
                <a:latin typeface="Helvetica" pitchFamily="34" charset="0"/>
              </a:rPr>
              <a:t>	Michel </a:t>
            </a:r>
            <a:r>
              <a:rPr lang="fr-CA" sz="1600" dirty="0" err="1">
                <a:solidFill>
                  <a:schemeClr val="bg1"/>
                </a:solidFill>
                <a:latin typeface="Helvetica" pitchFamily="34" charset="0"/>
              </a:rPr>
              <a:t>Alary</a:t>
            </a:r>
            <a:endParaRPr lang="fr-CA" sz="1600" dirty="0">
              <a:solidFill>
                <a:schemeClr val="bg1"/>
              </a:solidFill>
              <a:latin typeface="Helvetica" pitchFamily="34" charset="0"/>
            </a:endParaRPr>
          </a:p>
          <a:p>
            <a:pPr>
              <a:spcAft>
                <a:spcPct val="30000"/>
              </a:spcAft>
            </a:pPr>
            <a:r>
              <a:rPr lang="fr-CA" sz="1600" dirty="0">
                <a:solidFill>
                  <a:schemeClr val="bg1"/>
                </a:solidFill>
                <a:latin typeface="Helvetica" pitchFamily="34" charset="0"/>
              </a:rPr>
              <a:t>	Carole Morissette</a:t>
            </a:r>
          </a:p>
          <a:p>
            <a:pPr>
              <a:spcAft>
                <a:spcPct val="30000"/>
              </a:spcAft>
            </a:pPr>
            <a:r>
              <a:rPr lang="fr-CA" sz="1600" dirty="0">
                <a:solidFill>
                  <a:schemeClr val="bg1"/>
                </a:solidFill>
                <a:latin typeface="Helvetica" pitchFamily="34" charset="0"/>
              </a:rPr>
              <a:t>	Élise Roy</a:t>
            </a:r>
          </a:p>
          <a:p>
            <a:pPr>
              <a:spcAft>
                <a:spcPct val="30000"/>
              </a:spcAft>
            </a:pPr>
            <a:r>
              <a:rPr lang="fr-CA" sz="1600" dirty="0">
                <a:solidFill>
                  <a:schemeClr val="bg1"/>
                </a:solidFill>
                <a:latin typeface="Helvetica" pitchFamily="34" charset="0"/>
              </a:rPr>
              <a:t>	Pascale Leclerc</a:t>
            </a:r>
          </a:p>
          <a:p>
            <a:pPr>
              <a:spcAft>
                <a:spcPct val="30000"/>
              </a:spcAft>
            </a:pPr>
            <a:r>
              <a:rPr lang="fr-CA" sz="1600" dirty="0">
                <a:solidFill>
                  <a:schemeClr val="bg1"/>
                </a:solidFill>
                <a:latin typeface="Helvetica" pitchFamily="34" charset="0"/>
              </a:rPr>
              <a:t>	Le groupe d’étude </a:t>
            </a:r>
            <a:r>
              <a:rPr lang="fr-CA" sz="1600" dirty="0" err="1">
                <a:solidFill>
                  <a:schemeClr val="bg1"/>
                </a:solidFill>
                <a:latin typeface="Helvetica" pitchFamily="34" charset="0"/>
              </a:rPr>
              <a:t>SurvUDI</a:t>
            </a:r>
            <a:endParaRPr lang="fr-CA" sz="1600" dirty="0">
              <a:solidFill>
                <a:schemeClr val="bg1"/>
              </a:solidFill>
              <a:latin typeface="Helvetica" pitchFamily="34" charset="0"/>
            </a:endParaRPr>
          </a:p>
        </p:txBody>
      </p:sp>
      <p:sp>
        <p:nvSpPr>
          <p:cNvPr id="4101" name="Rectangle 3"/>
          <p:cNvSpPr>
            <a:spLocks noChangeArrowheads="1"/>
          </p:cNvSpPr>
          <p:nvPr>
            <p:custDataLst>
              <p:tags r:id="rId4"/>
            </p:custDataLst>
          </p:nvPr>
        </p:nvSpPr>
        <p:spPr bwMode="auto">
          <a:xfrm>
            <a:off x="6084888" y="4581525"/>
            <a:ext cx="2736850" cy="1225550"/>
          </a:xfrm>
          <a:prstGeom prst="rect">
            <a:avLst/>
          </a:prstGeom>
          <a:noFill/>
          <a:ln w="9525">
            <a:noFill/>
            <a:miter lim="800000"/>
            <a:headEnd/>
            <a:tailEnd/>
          </a:ln>
        </p:spPr>
        <p:txBody>
          <a:bodyPr/>
          <a:lstStyle/>
          <a:p>
            <a:pPr>
              <a:spcAft>
                <a:spcPct val="30000"/>
              </a:spcAft>
            </a:pPr>
            <a:r>
              <a:rPr lang="fr-CA" sz="1600" dirty="0" smtClean="0">
                <a:solidFill>
                  <a:schemeClr val="bg1"/>
                </a:solidFill>
                <a:latin typeface="Helvetica" pitchFamily="34" charset="0"/>
              </a:rPr>
              <a:t>Coordination :</a:t>
            </a:r>
            <a:endParaRPr lang="fr-CA" sz="1600" dirty="0">
              <a:solidFill>
                <a:schemeClr val="bg1"/>
              </a:solidFill>
              <a:latin typeface="Helvetica" pitchFamily="34" charset="0"/>
            </a:endParaRPr>
          </a:p>
          <a:p>
            <a:pPr>
              <a:spcAft>
                <a:spcPct val="30000"/>
              </a:spcAft>
            </a:pPr>
            <a:r>
              <a:rPr lang="fr-CA" sz="1600" dirty="0">
                <a:solidFill>
                  <a:schemeClr val="bg1"/>
                </a:solidFill>
                <a:latin typeface="Helvetica" pitchFamily="34" charset="0"/>
              </a:rPr>
              <a:t>	Raymond Parent</a:t>
            </a:r>
          </a:p>
          <a:p>
            <a:pPr>
              <a:spcAft>
                <a:spcPct val="30000"/>
              </a:spcAft>
            </a:pPr>
            <a:r>
              <a:rPr lang="fr-CA" sz="1600" dirty="0">
                <a:solidFill>
                  <a:schemeClr val="bg1"/>
                </a:solidFill>
                <a:latin typeface="Helvetica" pitchFamily="34" charset="0"/>
              </a:rPr>
              <a:t>	Karine Blouin</a:t>
            </a:r>
          </a:p>
        </p:txBody>
      </p:sp>
      <p:sp>
        <p:nvSpPr>
          <p:cNvPr id="4102" name="Text Box 6"/>
          <p:cNvSpPr txBox="1">
            <a:spLocks noChangeArrowheads="1"/>
          </p:cNvSpPr>
          <p:nvPr>
            <p:custDataLst>
              <p:tags r:id="rId5"/>
            </p:custDataLst>
          </p:nvPr>
        </p:nvSpPr>
        <p:spPr bwMode="auto">
          <a:xfrm>
            <a:off x="7956550" y="5734050"/>
            <a:ext cx="1368425" cy="274638"/>
          </a:xfrm>
          <a:prstGeom prst="rect">
            <a:avLst/>
          </a:prstGeom>
          <a:noFill/>
          <a:ln w="9525">
            <a:noFill/>
            <a:miter lim="800000"/>
            <a:headEnd/>
            <a:tailEnd/>
          </a:ln>
        </p:spPr>
        <p:txBody>
          <a:bodyPr>
            <a:spAutoFit/>
          </a:bodyPr>
          <a:lstStyle/>
          <a:p>
            <a:pPr>
              <a:spcBef>
                <a:spcPct val="50000"/>
              </a:spcBef>
            </a:pPr>
            <a:r>
              <a:rPr lang="fr-CA" sz="1200"/>
              <a:t>Été 2011</a:t>
            </a:r>
            <a:endParaRPr lang="fr-FR" sz="1200"/>
          </a:p>
        </p:txBody>
      </p:sp>
      <p:sp>
        <p:nvSpPr>
          <p:cNvPr id="4103" name="Text Box 7"/>
          <p:cNvSpPr txBox="1">
            <a:spLocks noChangeArrowheads="1"/>
          </p:cNvSpPr>
          <p:nvPr>
            <p:custDataLst>
              <p:tags r:id="rId6"/>
            </p:custDataLst>
          </p:nvPr>
        </p:nvSpPr>
        <p:spPr bwMode="auto">
          <a:xfrm>
            <a:off x="2808288" y="2909888"/>
            <a:ext cx="7164387" cy="519112"/>
          </a:xfrm>
          <a:prstGeom prst="rect">
            <a:avLst/>
          </a:prstGeom>
          <a:noFill/>
          <a:ln w="9525">
            <a:noFill/>
            <a:miter lim="800000"/>
            <a:headEnd/>
            <a:tailEnd/>
          </a:ln>
        </p:spPr>
        <p:txBody>
          <a:bodyPr>
            <a:spAutoFit/>
          </a:bodyPr>
          <a:lstStyle/>
          <a:p>
            <a:pPr>
              <a:spcBef>
                <a:spcPct val="50000"/>
              </a:spcBef>
            </a:pPr>
            <a:r>
              <a:rPr lang="fr-CA" sz="2800" u="sng" dirty="0"/>
              <a:t>Le réseau </a:t>
            </a:r>
            <a:r>
              <a:rPr lang="fr-CA" sz="2800" u="sng" dirty="0" err="1" smtClean="0"/>
              <a:t>SurvUDI</a:t>
            </a:r>
            <a:r>
              <a:rPr lang="fr-CA" sz="2800" u="sng" dirty="0" smtClean="0"/>
              <a:t> :</a:t>
            </a:r>
            <a:endParaRPr lang="fr-FR" sz="2800" u="sng"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3"/>
          <p:cNvSpPr txBox="1">
            <a:spLocks noGrp="1"/>
          </p:cNvSpPr>
          <p:nvPr>
            <p:custDataLst>
              <p:tags r:id="rId1"/>
            </p:custDataLst>
          </p:nvPr>
        </p:nvSpPr>
        <p:spPr bwMode="auto">
          <a:xfrm>
            <a:off x="-228600" y="6437313"/>
            <a:ext cx="658813" cy="476250"/>
          </a:xfrm>
          <a:prstGeom prst="rect">
            <a:avLst/>
          </a:prstGeom>
          <a:noFill/>
          <a:ln w="9525">
            <a:noFill/>
            <a:miter lim="800000"/>
            <a:headEnd/>
            <a:tailEnd/>
          </a:ln>
        </p:spPr>
        <p:txBody>
          <a:bodyPr/>
          <a:lstStyle/>
          <a:p>
            <a:pPr algn="r"/>
            <a:fld id="{6F84685D-AC30-4B4F-93DD-B45ACC21ACB7}" type="slidenum">
              <a:rPr lang="fr-CA" sz="1400" b="1">
                <a:solidFill>
                  <a:srgbClr val="B3E9EF"/>
                </a:solidFill>
              </a:rPr>
              <a:pPr algn="r"/>
              <a:t>10</a:t>
            </a:fld>
            <a:endParaRPr lang="fr-CA" sz="1400" b="1">
              <a:solidFill>
                <a:srgbClr val="B3E9EF"/>
              </a:solidFill>
            </a:endParaRPr>
          </a:p>
        </p:txBody>
      </p:sp>
      <p:sp>
        <p:nvSpPr>
          <p:cNvPr id="11267" name="Rectangle 2"/>
          <p:cNvSpPr>
            <a:spLocks noGrp="1" noChangeArrowheads="1"/>
          </p:cNvSpPr>
          <p:nvPr>
            <p:ph type="title" idx="4294967295"/>
            <p:custDataLst>
              <p:tags r:id="rId2"/>
            </p:custDataLst>
          </p:nvPr>
        </p:nvSpPr>
        <p:spPr/>
        <p:txBody>
          <a:bodyPr/>
          <a:lstStyle/>
          <a:p>
            <a:pPr eaLnBrk="1" hangingPunct="1"/>
            <a:r>
              <a:rPr lang="fr-CA" sz="3200" smtClean="0"/>
              <a:t>Utilisation de matériel d’injection déjà utilisé par quelqu’un d’autre </a:t>
            </a:r>
            <a:r>
              <a:rPr lang="fr-CA" sz="2800" smtClean="0"/>
              <a:t>(6 mois)</a:t>
            </a:r>
            <a:endParaRPr lang="fr-FR" sz="2800" smtClean="0"/>
          </a:p>
        </p:txBody>
      </p:sp>
      <p:pic>
        <p:nvPicPr>
          <p:cNvPr id="11268" name="Picture 15"/>
          <p:cNvPicPr>
            <a:picLocks noGrp="1" noChangeAspect="1" noChangeArrowheads="1"/>
          </p:cNvPicPr>
          <p:nvPr>
            <p:ph idx="4294967295"/>
            <p:custDataLst>
              <p:tags r:id="rId3"/>
            </p:custDataLst>
          </p:nvPr>
        </p:nvPicPr>
        <p:blipFill>
          <a:blip r:embed="rId6" cstate="print"/>
          <a:srcRect/>
          <a:stretch>
            <a:fillRect/>
          </a:stretch>
        </p:blipFill>
        <p:spPr>
          <a:xfrm>
            <a:off x="900113" y="1557338"/>
            <a:ext cx="7056437" cy="4578350"/>
          </a:xfr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3"/>
          <p:cNvSpPr txBox="1">
            <a:spLocks noGrp="1"/>
          </p:cNvSpPr>
          <p:nvPr>
            <p:custDataLst>
              <p:tags r:id="rId1"/>
            </p:custDataLst>
          </p:nvPr>
        </p:nvSpPr>
        <p:spPr bwMode="auto">
          <a:xfrm>
            <a:off x="-228600" y="6437313"/>
            <a:ext cx="658813" cy="476250"/>
          </a:xfrm>
          <a:prstGeom prst="rect">
            <a:avLst/>
          </a:prstGeom>
          <a:noFill/>
          <a:ln w="9525">
            <a:noFill/>
            <a:miter lim="800000"/>
            <a:headEnd/>
            <a:tailEnd/>
          </a:ln>
        </p:spPr>
        <p:txBody>
          <a:bodyPr/>
          <a:lstStyle/>
          <a:p>
            <a:pPr algn="r"/>
            <a:fld id="{C1192E0F-86D2-47CC-8C0F-89F46FE692F5}" type="slidenum">
              <a:rPr lang="fr-CA" sz="1400" b="1">
                <a:solidFill>
                  <a:srgbClr val="B3E9EF"/>
                </a:solidFill>
              </a:rPr>
              <a:pPr algn="r"/>
              <a:t>11</a:t>
            </a:fld>
            <a:endParaRPr lang="fr-CA" sz="1400" b="1">
              <a:solidFill>
                <a:srgbClr val="B3E9EF"/>
              </a:solidFill>
            </a:endParaRPr>
          </a:p>
        </p:txBody>
      </p:sp>
      <p:sp>
        <p:nvSpPr>
          <p:cNvPr id="12291" name="Rectangle 2"/>
          <p:cNvSpPr>
            <a:spLocks noGrp="1" noChangeArrowheads="1"/>
          </p:cNvSpPr>
          <p:nvPr>
            <p:ph type="title" idx="4294967295"/>
            <p:custDataLst>
              <p:tags r:id="rId2"/>
            </p:custDataLst>
          </p:nvPr>
        </p:nvSpPr>
        <p:spPr>
          <a:xfrm>
            <a:off x="395288" y="414338"/>
            <a:ext cx="8229600" cy="1143000"/>
          </a:xfrm>
        </p:spPr>
        <p:txBody>
          <a:bodyPr/>
          <a:lstStyle/>
          <a:p>
            <a:pPr eaLnBrk="1" hangingPunct="1"/>
            <a:r>
              <a:rPr lang="fr-CA" sz="3200" smtClean="0"/>
              <a:t>Infection par le VIH et le VHC</a:t>
            </a:r>
            <a:endParaRPr lang="fr-FR" sz="3200" smtClean="0"/>
          </a:p>
        </p:txBody>
      </p:sp>
      <p:sp>
        <p:nvSpPr>
          <p:cNvPr id="12292" name="Rectangle 3"/>
          <p:cNvSpPr>
            <a:spLocks noGrp="1" noChangeArrowheads="1"/>
          </p:cNvSpPr>
          <p:nvPr>
            <p:ph type="body" idx="4294967295"/>
            <p:custDataLst>
              <p:tags r:id="rId3"/>
            </p:custDataLst>
          </p:nvPr>
        </p:nvSpPr>
        <p:spPr>
          <a:xfrm>
            <a:off x="684213" y="1628775"/>
            <a:ext cx="7570787" cy="3313113"/>
          </a:xfrm>
        </p:spPr>
        <p:txBody>
          <a:bodyPr/>
          <a:lstStyle/>
          <a:p>
            <a:pPr eaLnBrk="1" hangingPunct="1">
              <a:spcAft>
                <a:spcPct val="5000"/>
              </a:spcAft>
            </a:pPr>
            <a:r>
              <a:rPr lang="en-CA" sz="2400" dirty="0" smtClean="0">
                <a:solidFill>
                  <a:schemeClr val="accent1"/>
                </a:solidFill>
              </a:rPr>
              <a:t>Infection par le VIH :</a:t>
            </a:r>
          </a:p>
          <a:p>
            <a:pPr lvl="1" eaLnBrk="1" hangingPunct="1">
              <a:spcAft>
                <a:spcPct val="10000"/>
              </a:spcAft>
              <a:buClr>
                <a:schemeClr val="accent1"/>
              </a:buClr>
              <a:buFontTx/>
              <a:buChar char="•"/>
            </a:pPr>
            <a:r>
              <a:rPr lang="en-CA" sz="2400" dirty="0" err="1" smtClean="0"/>
              <a:t>Prévalence</a:t>
            </a:r>
            <a:r>
              <a:rPr lang="en-CA" sz="2400" dirty="0" smtClean="0"/>
              <a:t> : </a:t>
            </a:r>
            <a:r>
              <a:rPr lang="en-CA" sz="2400" b="1" dirty="0" smtClean="0">
                <a:solidFill>
                  <a:srgbClr val="66FF66"/>
                </a:solidFill>
              </a:rPr>
              <a:t>15 % (15 % en 2008)</a:t>
            </a:r>
          </a:p>
          <a:p>
            <a:pPr lvl="1" eaLnBrk="1" hangingPunct="1">
              <a:spcAft>
                <a:spcPct val="10000"/>
              </a:spcAft>
              <a:buClr>
                <a:schemeClr val="accent1"/>
              </a:buClr>
              <a:buFontTx/>
              <a:buChar char="•"/>
            </a:pPr>
            <a:r>
              <a:rPr lang="en-CA" sz="2400" dirty="0" smtClean="0"/>
              <a:t>Incidence : 2,7 par 100 </a:t>
            </a:r>
            <a:r>
              <a:rPr lang="en-CA" sz="2400" dirty="0" err="1" smtClean="0"/>
              <a:t>personnes-années</a:t>
            </a:r>
            <a:endParaRPr lang="en-CA" sz="2400" dirty="0" smtClean="0"/>
          </a:p>
          <a:p>
            <a:pPr eaLnBrk="1" hangingPunct="1">
              <a:spcBef>
                <a:spcPct val="40000"/>
              </a:spcBef>
              <a:spcAft>
                <a:spcPct val="5000"/>
              </a:spcAft>
            </a:pPr>
            <a:r>
              <a:rPr lang="en-CA" sz="2400" dirty="0" smtClean="0">
                <a:solidFill>
                  <a:schemeClr val="accent1"/>
                </a:solidFill>
              </a:rPr>
              <a:t>Infection par le VHC :</a:t>
            </a:r>
          </a:p>
          <a:p>
            <a:pPr lvl="1" eaLnBrk="1" hangingPunct="1">
              <a:spcAft>
                <a:spcPct val="5000"/>
              </a:spcAft>
              <a:buClr>
                <a:schemeClr val="accent1"/>
              </a:buClr>
              <a:buFontTx/>
              <a:buChar char="•"/>
            </a:pPr>
            <a:r>
              <a:rPr lang="en-CA" sz="2400" dirty="0" err="1" smtClean="0"/>
              <a:t>Prévalence</a:t>
            </a:r>
            <a:r>
              <a:rPr lang="en-CA" sz="2400" dirty="0" smtClean="0"/>
              <a:t> : </a:t>
            </a:r>
            <a:r>
              <a:rPr lang="en-CA" sz="2400" b="1" dirty="0" smtClean="0">
                <a:solidFill>
                  <a:srgbClr val="66FF66"/>
                </a:solidFill>
              </a:rPr>
              <a:t>63 % (70 % en 2008)</a:t>
            </a:r>
          </a:p>
          <a:p>
            <a:pPr lvl="1" eaLnBrk="1" hangingPunct="1">
              <a:spcAft>
                <a:spcPct val="5000"/>
              </a:spcAft>
              <a:buClr>
                <a:schemeClr val="accent1"/>
              </a:buClr>
              <a:buFontTx/>
              <a:buChar char="•"/>
            </a:pPr>
            <a:r>
              <a:rPr lang="en-CA" sz="2400" dirty="0" smtClean="0"/>
              <a:t>Incidence : 27 par 100 </a:t>
            </a:r>
            <a:r>
              <a:rPr lang="en-CA" sz="2400" dirty="0" err="1" smtClean="0"/>
              <a:t>personnes-années</a:t>
            </a:r>
            <a:endParaRPr lang="en-CA" sz="2400" dirty="0" smtClean="0"/>
          </a:p>
          <a:p>
            <a:pPr eaLnBrk="1" hangingPunct="1">
              <a:spcBef>
                <a:spcPct val="40000"/>
              </a:spcBef>
              <a:spcAft>
                <a:spcPct val="0"/>
              </a:spcAft>
            </a:pPr>
            <a:r>
              <a:rPr lang="en-CA" sz="2400" dirty="0" smtClean="0">
                <a:solidFill>
                  <a:schemeClr val="accent1"/>
                </a:solidFill>
              </a:rPr>
              <a:t>Co-infection par le VIH et le VHC :</a:t>
            </a:r>
            <a:r>
              <a:rPr lang="en-CA" sz="2400" dirty="0" smtClean="0">
                <a:solidFill>
                  <a:srgbClr val="006699"/>
                </a:solidFill>
              </a:rPr>
              <a:t> </a:t>
            </a:r>
            <a:r>
              <a:rPr lang="en-CA" sz="2400" b="1" dirty="0" smtClean="0">
                <a:solidFill>
                  <a:srgbClr val="66FF66"/>
                </a:solidFill>
              </a:rPr>
              <a:t>13 %</a:t>
            </a:r>
          </a:p>
        </p:txBody>
      </p:sp>
      <p:sp>
        <p:nvSpPr>
          <p:cNvPr id="12293" name="Text Box 4"/>
          <p:cNvSpPr txBox="1">
            <a:spLocks noChangeArrowheads="1"/>
          </p:cNvSpPr>
          <p:nvPr>
            <p:custDataLst>
              <p:tags r:id="rId4"/>
            </p:custDataLst>
          </p:nvPr>
        </p:nvSpPr>
        <p:spPr bwMode="auto">
          <a:xfrm>
            <a:off x="2051050" y="5672138"/>
            <a:ext cx="5761038" cy="1069975"/>
          </a:xfrm>
          <a:prstGeom prst="rect">
            <a:avLst/>
          </a:prstGeom>
          <a:noFill/>
          <a:ln w="9525">
            <a:noFill/>
            <a:miter lim="800000"/>
            <a:headEnd/>
            <a:tailEnd/>
          </a:ln>
        </p:spPr>
        <p:txBody>
          <a:bodyPr>
            <a:spAutoFit/>
          </a:bodyPr>
          <a:lstStyle/>
          <a:p>
            <a:pPr>
              <a:tabLst>
                <a:tab pos="628650" algn="l"/>
              </a:tabLst>
            </a:pPr>
            <a:r>
              <a:rPr lang="fr-CA" sz="1600" b="1" dirty="0" smtClean="0">
                <a:solidFill>
                  <a:schemeClr val="bg1"/>
                </a:solidFill>
              </a:rPr>
              <a:t>VIH :</a:t>
            </a:r>
            <a:r>
              <a:rPr lang="fr-CA" sz="1600" dirty="0" smtClean="0">
                <a:solidFill>
                  <a:schemeClr val="bg1"/>
                </a:solidFill>
              </a:rPr>
              <a:t> </a:t>
            </a:r>
            <a:r>
              <a:rPr lang="fr-CA" sz="1600" dirty="0">
                <a:solidFill>
                  <a:schemeClr val="bg1"/>
                </a:solidFill>
              </a:rPr>
              <a:t>	</a:t>
            </a:r>
            <a:r>
              <a:rPr lang="fr-CA" sz="1600" dirty="0" smtClean="0">
                <a:solidFill>
                  <a:schemeClr val="bg1"/>
                </a:solidFill>
              </a:rPr>
              <a:t>Prévalence : </a:t>
            </a:r>
            <a:r>
              <a:rPr lang="fr-CA" sz="1600" dirty="0">
                <a:solidFill>
                  <a:schemeClr val="bg1"/>
                </a:solidFill>
              </a:rPr>
              <a:t>2003-2009 (dernier questionnaire)</a:t>
            </a:r>
          </a:p>
          <a:p>
            <a:pPr>
              <a:tabLst>
                <a:tab pos="628650" algn="l"/>
              </a:tabLst>
            </a:pPr>
            <a:r>
              <a:rPr lang="fr-CA" sz="1600" dirty="0">
                <a:solidFill>
                  <a:schemeClr val="bg1"/>
                </a:solidFill>
              </a:rPr>
              <a:t>	</a:t>
            </a:r>
            <a:r>
              <a:rPr lang="fr-CA" sz="1600" dirty="0" smtClean="0">
                <a:solidFill>
                  <a:schemeClr val="bg1"/>
                </a:solidFill>
              </a:rPr>
              <a:t>incidences : </a:t>
            </a:r>
            <a:r>
              <a:rPr lang="fr-CA" sz="1600" dirty="0">
                <a:solidFill>
                  <a:schemeClr val="bg1"/>
                </a:solidFill>
              </a:rPr>
              <a:t>1995-2009</a:t>
            </a:r>
          </a:p>
          <a:p>
            <a:pPr>
              <a:tabLst>
                <a:tab pos="628650" algn="l"/>
              </a:tabLst>
            </a:pPr>
            <a:r>
              <a:rPr lang="fr-CA" sz="1600" b="1" dirty="0">
                <a:solidFill>
                  <a:schemeClr val="bg1"/>
                </a:solidFill>
              </a:rPr>
              <a:t>VHC:</a:t>
            </a:r>
            <a:r>
              <a:rPr lang="fr-CA" sz="1600" dirty="0">
                <a:solidFill>
                  <a:schemeClr val="bg1"/>
                </a:solidFill>
              </a:rPr>
              <a:t> 	</a:t>
            </a:r>
            <a:r>
              <a:rPr lang="fr-CA" sz="1600" dirty="0" smtClean="0">
                <a:solidFill>
                  <a:schemeClr val="bg1"/>
                </a:solidFill>
              </a:rPr>
              <a:t>Prévalence : </a:t>
            </a:r>
            <a:r>
              <a:rPr lang="fr-CA" sz="1600" dirty="0">
                <a:solidFill>
                  <a:schemeClr val="bg1"/>
                </a:solidFill>
              </a:rPr>
              <a:t>2003-2009 (dernier questionnaire)</a:t>
            </a:r>
          </a:p>
          <a:p>
            <a:pPr>
              <a:tabLst>
                <a:tab pos="628650" algn="l"/>
              </a:tabLst>
            </a:pPr>
            <a:r>
              <a:rPr lang="fr-CA" sz="1600" dirty="0">
                <a:solidFill>
                  <a:schemeClr val="bg1"/>
                </a:solidFill>
              </a:rPr>
              <a:t>	</a:t>
            </a:r>
            <a:r>
              <a:rPr lang="fr-CA" sz="1600" dirty="0" smtClean="0">
                <a:solidFill>
                  <a:schemeClr val="bg1"/>
                </a:solidFill>
              </a:rPr>
              <a:t>incidences </a:t>
            </a:r>
            <a:r>
              <a:rPr lang="fr-CA" sz="1600" dirty="0">
                <a:solidFill>
                  <a:schemeClr val="bg1"/>
                </a:solidFill>
              </a:rPr>
              <a:t>1997-2009</a:t>
            </a:r>
          </a:p>
        </p:txBody>
      </p:sp>
      <p:sp>
        <p:nvSpPr>
          <p:cNvPr id="12294" name="Text Box 5"/>
          <p:cNvSpPr txBox="1">
            <a:spLocks noChangeArrowheads="1"/>
          </p:cNvSpPr>
          <p:nvPr>
            <p:custDataLst>
              <p:tags r:id="rId5"/>
            </p:custDataLst>
          </p:nvPr>
        </p:nvSpPr>
        <p:spPr bwMode="auto">
          <a:xfrm>
            <a:off x="971550" y="5013325"/>
            <a:ext cx="7416800" cy="457200"/>
          </a:xfrm>
          <a:prstGeom prst="rect">
            <a:avLst/>
          </a:prstGeom>
          <a:noFill/>
          <a:ln w="9525">
            <a:noFill/>
            <a:miter lim="800000"/>
            <a:headEnd/>
            <a:tailEnd/>
          </a:ln>
        </p:spPr>
        <p:txBody>
          <a:bodyPr>
            <a:spAutoFit/>
          </a:bodyPr>
          <a:lstStyle/>
          <a:p>
            <a:pPr>
              <a:spcBef>
                <a:spcPct val="50000"/>
              </a:spcBef>
              <a:buFont typeface="Wingdings" pitchFamily="2" charset="2"/>
              <a:buNone/>
            </a:pPr>
            <a:r>
              <a:rPr lang="fr-CA" sz="2400" dirty="0">
                <a:solidFill>
                  <a:srgbClr val="66FF66"/>
                </a:solidFill>
              </a:rPr>
              <a:t>-</a:t>
            </a:r>
            <a:r>
              <a:rPr lang="fr-CA" sz="2400" dirty="0"/>
              <a:t> </a:t>
            </a:r>
            <a:r>
              <a:rPr lang="fr-CA" sz="2400" dirty="0">
                <a:solidFill>
                  <a:srgbClr val="66FF66"/>
                </a:solidFill>
              </a:rPr>
              <a:t>1 UDI sur 3 </a:t>
            </a:r>
            <a:r>
              <a:rPr lang="fr-CA" sz="2400" dirty="0">
                <a:solidFill>
                  <a:schemeClr val="bg1"/>
                </a:solidFill>
              </a:rPr>
              <a:t>n’est infecté ni par le VIH ni par le VHC</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3"/>
          <p:cNvSpPr txBox="1">
            <a:spLocks noGrp="1"/>
          </p:cNvSpPr>
          <p:nvPr>
            <p:custDataLst>
              <p:tags r:id="rId1"/>
            </p:custDataLst>
          </p:nvPr>
        </p:nvSpPr>
        <p:spPr bwMode="auto">
          <a:xfrm>
            <a:off x="-228600" y="6437313"/>
            <a:ext cx="658813" cy="476250"/>
          </a:xfrm>
          <a:prstGeom prst="rect">
            <a:avLst/>
          </a:prstGeom>
          <a:noFill/>
          <a:ln w="9525">
            <a:noFill/>
            <a:miter lim="800000"/>
            <a:headEnd/>
            <a:tailEnd/>
          </a:ln>
        </p:spPr>
        <p:txBody>
          <a:bodyPr/>
          <a:lstStyle/>
          <a:p>
            <a:pPr algn="r"/>
            <a:fld id="{8A7742FD-3BAC-4C93-B6A7-458878DF32B9}" type="slidenum">
              <a:rPr lang="fr-CA" sz="1400" b="1">
                <a:solidFill>
                  <a:srgbClr val="B3E9EF"/>
                </a:solidFill>
              </a:rPr>
              <a:pPr algn="r"/>
              <a:t>12</a:t>
            </a:fld>
            <a:endParaRPr lang="fr-CA" sz="1400" b="1">
              <a:solidFill>
                <a:srgbClr val="B3E9EF"/>
              </a:solidFill>
            </a:endParaRPr>
          </a:p>
        </p:txBody>
      </p:sp>
      <p:sp>
        <p:nvSpPr>
          <p:cNvPr id="13315" name="Rectangle 2"/>
          <p:cNvSpPr>
            <a:spLocks noGrp="1" noChangeArrowheads="1"/>
          </p:cNvSpPr>
          <p:nvPr>
            <p:ph type="title" idx="4294967295"/>
            <p:custDataLst>
              <p:tags r:id="rId2"/>
            </p:custDataLst>
          </p:nvPr>
        </p:nvSpPr>
        <p:spPr>
          <a:xfrm>
            <a:off x="395288" y="274638"/>
            <a:ext cx="8229600" cy="1143000"/>
          </a:xfrm>
        </p:spPr>
        <p:txBody>
          <a:bodyPr/>
          <a:lstStyle/>
          <a:p>
            <a:pPr eaLnBrk="1" hangingPunct="1"/>
            <a:r>
              <a:rPr lang="fr-CA" sz="3200" smtClean="0"/>
              <a:t>Incidence VIH et VHC </a:t>
            </a:r>
            <a:r>
              <a:rPr lang="fr-CA" sz="2800" smtClean="0"/>
              <a:t>(par 100 p-a)</a:t>
            </a:r>
            <a:r>
              <a:rPr lang="fr-CA" sz="3200" smtClean="0"/>
              <a:t/>
            </a:r>
            <a:br>
              <a:rPr lang="fr-CA" sz="3200" smtClean="0"/>
            </a:br>
            <a:r>
              <a:rPr lang="fr-CA" sz="3200" smtClean="0"/>
              <a:t>Variations régionales</a:t>
            </a:r>
            <a:endParaRPr lang="fr-FR" sz="3200" smtClean="0"/>
          </a:p>
        </p:txBody>
      </p:sp>
      <p:graphicFrame>
        <p:nvGraphicFramePr>
          <p:cNvPr id="98469" name="Group 165"/>
          <p:cNvGraphicFramePr>
            <a:graphicFrameLocks noGrp="1"/>
          </p:cNvGraphicFramePr>
          <p:nvPr>
            <p:ph idx="4294967295"/>
            <p:custDataLst>
              <p:tags r:id="rId3"/>
            </p:custDataLst>
          </p:nvPr>
        </p:nvGraphicFramePr>
        <p:xfrm>
          <a:off x="468313" y="1700213"/>
          <a:ext cx="8229600" cy="3675065"/>
        </p:xfrm>
        <a:graphic>
          <a:graphicData uri="http://schemas.openxmlformats.org/drawingml/2006/table">
            <a:tbl>
              <a:tblPr/>
              <a:tblGrid>
                <a:gridCol w="2743200"/>
                <a:gridCol w="2740025"/>
                <a:gridCol w="2746375"/>
              </a:tblGrid>
              <a:tr h="754063">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400" b="0" i="0" u="none" strike="noStrike" cap="none" normalizeH="0" baseline="0" smtClean="0">
                        <a:ln>
                          <a:noFill/>
                        </a:ln>
                        <a:solidFill>
                          <a:srgbClr val="B3E9EF"/>
                        </a:solidFill>
                        <a:effectLst/>
                        <a:latin typeface="Helvetica" pitchFamily="34" charset="0"/>
                      </a:endParaRPr>
                    </a:p>
                  </a:txBody>
                  <a:tcPr horzOverflow="overflow">
                    <a:lnL cap="flat">
                      <a:noFill/>
                    </a:lnL>
                    <a:lnR w="12700" cap="flat" cmpd="sng" algn="ctr">
                      <a:solidFill>
                        <a:schemeClr val="bg1"/>
                      </a:solidFill>
                      <a:prstDash val="solid"/>
                      <a:round/>
                      <a:headEnd type="none" w="med" len="med"/>
                      <a:tailEnd type="none" w="med" len="med"/>
                    </a:lnR>
                    <a:lnT cap="flat">
                      <a:noFill/>
                    </a:lnT>
                    <a:lnB w="1905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CA" sz="2400" b="0" i="0" u="none" strike="noStrike" cap="none" normalizeH="0" baseline="0" smtClean="0">
                          <a:ln>
                            <a:noFill/>
                          </a:ln>
                          <a:solidFill>
                            <a:srgbClr val="66FF66"/>
                          </a:solidFill>
                          <a:effectLst/>
                          <a:latin typeface="Helvetica" pitchFamily="34" charset="0"/>
                        </a:rPr>
                        <a:t>VIH</a:t>
                      </a:r>
                    </a:p>
                    <a:p>
                      <a:pPr marL="0" marR="0" lvl="0" indent="0" algn="ctr" defTabSz="914400" rtl="0" eaLnBrk="1" fontAlgn="base" latinLnBrk="0" hangingPunct="1">
                        <a:lnSpc>
                          <a:spcPct val="100000"/>
                        </a:lnSpc>
                        <a:spcBef>
                          <a:spcPct val="0"/>
                        </a:spcBef>
                        <a:spcAft>
                          <a:spcPct val="0"/>
                        </a:spcAft>
                        <a:buClrTx/>
                        <a:buSzTx/>
                        <a:buFontTx/>
                        <a:buNone/>
                        <a:tabLst/>
                      </a:pPr>
                      <a:r>
                        <a:rPr kumimoji="0" lang="fr-CA" sz="2000" b="0" i="0" u="none" strike="noStrike" cap="none" normalizeH="0" baseline="0" smtClean="0">
                          <a:ln>
                            <a:noFill/>
                          </a:ln>
                          <a:solidFill>
                            <a:srgbClr val="66FF66"/>
                          </a:solidFill>
                          <a:effectLst/>
                          <a:latin typeface="Helvetica" pitchFamily="34" charset="0"/>
                        </a:rPr>
                        <a:t>(1995-2009)</a:t>
                      </a:r>
                      <a:endParaRPr kumimoji="0" lang="fr-FR" sz="2000" b="0" i="0" u="none" strike="noStrike" cap="none" normalizeH="0" baseline="0" smtClean="0">
                        <a:ln>
                          <a:noFill/>
                        </a:ln>
                        <a:solidFill>
                          <a:srgbClr val="66FF66"/>
                        </a:solidFill>
                        <a:effectLst/>
                        <a:latin typeface="Helvetica"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CA" sz="2400" b="0" i="0" u="none" strike="noStrike" cap="none" normalizeH="0" baseline="0" smtClean="0">
                          <a:ln>
                            <a:noFill/>
                          </a:ln>
                          <a:solidFill>
                            <a:srgbClr val="66FF66"/>
                          </a:solidFill>
                          <a:effectLst/>
                          <a:latin typeface="Helvetica" pitchFamily="34" charset="0"/>
                        </a:rPr>
                        <a:t>VHC</a:t>
                      </a:r>
                    </a:p>
                    <a:p>
                      <a:pPr marL="0" marR="0" lvl="0" indent="0" algn="ctr" defTabSz="914400" rtl="0" eaLnBrk="1" fontAlgn="base" latinLnBrk="0" hangingPunct="1">
                        <a:lnSpc>
                          <a:spcPct val="100000"/>
                        </a:lnSpc>
                        <a:spcBef>
                          <a:spcPct val="0"/>
                        </a:spcBef>
                        <a:spcAft>
                          <a:spcPct val="0"/>
                        </a:spcAft>
                        <a:buClrTx/>
                        <a:buSzTx/>
                        <a:buFontTx/>
                        <a:buNone/>
                        <a:tabLst/>
                      </a:pPr>
                      <a:r>
                        <a:rPr kumimoji="0" lang="fr-CA" sz="2000" b="0" i="0" u="none" strike="noStrike" cap="none" normalizeH="0" baseline="0" smtClean="0">
                          <a:ln>
                            <a:noFill/>
                          </a:ln>
                          <a:solidFill>
                            <a:srgbClr val="66FF66"/>
                          </a:solidFill>
                          <a:effectLst/>
                          <a:latin typeface="Helvetica" pitchFamily="34" charset="0"/>
                        </a:rPr>
                        <a:t>(1997-2009)</a:t>
                      </a:r>
                      <a:endParaRPr kumimoji="0" lang="fr-FR" sz="2000" b="0" i="0" u="none" strike="noStrike" cap="none" normalizeH="0" baseline="0" smtClean="0">
                        <a:ln>
                          <a:noFill/>
                        </a:ln>
                        <a:solidFill>
                          <a:srgbClr val="66FF66"/>
                        </a:solidFill>
                        <a:effectLst/>
                        <a:latin typeface="Helvetica"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noFill/>
                  </a:tcPr>
                </a:tc>
              </a:tr>
              <a:tr h="6080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CA" sz="2400" b="0" i="0" u="none" strike="noStrike" cap="none" normalizeH="0" baseline="0" smtClean="0">
                          <a:ln>
                            <a:noFill/>
                          </a:ln>
                          <a:solidFill>
                            <a:schemeClr val="accent1"/>
                          </a:solidFill>
                          <a:effectLst/>
                          <a:latin typeface="Helvetica" pitchFamily="34" charset="0"/>
                        </a:rPr>
                        <a:t>Réseau</a:t>
                      </a:r>
                      <a:endParaRPr kumimoji="0" lang="fr-FR" sz="2400" b="0" i="0" u="none" strike="noStrike" cap="none" normalizeH="0" baseline="0" smtClean="0">
                        <a:ln>
                          <a:noFill/>
                        </a:ln>
                        <a:solidFill>
                          <a:schemeClr val="accent1"/>
                        </a:solidFill>
                        <a:effectLst/>
                        <a:latin typeface="Helvetica"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CA" sz="2400" b="0" i="0" u="none" strike="noStrike" cap="none" normalizeH="0" baseline="0" smtClean="0">
                          <a:ln>
                            <a:noFill/>
                          </a:ln>
                          <a:solidFill>
                            <a:schemeClr val="bg1"/>
                          </a:solidFill>
                          <a:effectLst/>
                          <a:latin typeface="Helvetica" pitchFamily="34" charset="0"/>
                        </a:rPr>
                        <a:t>2,7</a:t>
                      </a:r>
                      <a:endParaRPr kumimoji="0" lang="fr-FR" sz="2400" b="0" i="0" u="none" strike="noStrike" cap="none" normalizeH="0" baseline="0" smtClean="0">
                        <a:ln>
                          <a:noFill/>
                        </a:ln>
                        <a:solidFill>
                          <a:schemeClr val="bg1"/>
                        </a:solidFill>
                        <a:effectLst/>
                        <a:latin typeface="Helvetica"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CA" sz="2400" b="0" i="0" u="none" strike="noStrike" cap="none" normalizeH="0" baseline="0" smtClean="0">
                          <a:ln>
                            <a:noFill/>
                          </a:ln>
                          <a:solidFill>
                            <a:schemeClr val="bg1"/>
                          </a:solidFill>
                          <a:effectLst/>
                          <a:latin typeface="Helvetica" pitchFamily="34" charset="0"/>
                        </a:rPr>
                        <a:t>27</a:t>
                      </a:r>
                      <a:endParaRPr kumimoji="0" lang="fr-FR" sz="2400" b="0" i="0" u="none" strike="noStrike" cap="none" normalizeH="0" baseline="0" smtClean="0">
                        <a:ln>
                          <a:noFill/>
                        </a:ln>
                        <a:solidFill>
                          <a:schemeClr val="bg1"/>
                        </a:solidFill>
                        <a:effectLst/>
                        <a:latin typeface="Helvetica"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noFill/>
                  </a:tcPr>
                </a:tc>
              </a:tr>
              <a:tr h="5762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CA" sz="2400" b="0" i="0" u="none" strike="noStrike" cap="none" normalizeH="0" baseline="0" smtClean="0">
                          <a:ln>
                            <a:noFill/>
                          </a:ln>
                          <a:solidFill>
                            <a:schemeClr val="accent1"/>
                          </a:solidFill>
                          <a:effectLst/>
                          <a:latin typeface="Helvetica" pitchFamily="34" charset="0"/>
                        </a:rPr>
                        <a:t>Montréal</a:t>
                      </a:r>
                      <a:endParaRPr kumimoji="0" lang="fr-FR" sz="2400" b="0" i="0" u="none" strike="noStrike" cap="none" normalizeH="0" baseline="0" smtClean="0">
                        <a:ln>
                          <a:noFill/>
                        </a:ln>
                        <a:solidFill>
                          <a:schemeClr val="accent1"/>
                        </a:solidFill>
                        <a:effectLst/>
                        <a:latin typeface="Helvetica"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CA" sz="2400" b="0" i="0" u="none" strike="noStrike" cap="none" normalizeH="0" baseline="0" smtClean="0">
                          <a:ln>
                            <a:noFill/>
                          </a:ln>
                          <a:solidFill>
                            <a:schemeClr val="bg1"/>
                          </a:solidFill>
                          <a:effectLst/>
                          <a:latin typeface="Helvetica" pitchFamily="34" charset="0"/>
                        </a:rPr>
                        <a:t>3,2</a:t>
                      </a:r>
                      <a:endParaRPr kumimoji="0" lang="fr-FR" sz="2400" b="0" i="0" u="none" strike="noStrike" cap="none" normalizeH="0" baseline="0" smtClean="0">
                        <a:ln>
                          <a:noFill/>
                        </a:ln>
                        <a:solidFill>
                          <a:schemeClr val="bg1"/>
                        </a:solidFill>
                        <a:effectLst/>
                        <a:latin typeface="Helvetica"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CA" sz="2400" b="0" i="0" u="none" strike="noStrike" cap="none" normalizeH="0" baseline="0" smtClean="0">
                          <a:ln>
                            <a:noFill/>
                          </a:ln>
                          <a:solidFill>
                            <a:schemeClr val="bg1"/>
                          </a:solidFill>
                          <a:effectLst/>
                          <a:latin typeface="Helvetica" pitchFamily="34" charset="0"/>
                        </a:rPr>
                        <a:t>27</a:t>
                      </a:r>
                      <a:endParaRPr kumimoji="0" lang="fr-FR" sz="2400" b="0" i="0" u="none" strike="noStrike" cap="none" normalizeH="0" baseline="0" smtClean="0">
                        <a:ln>
                          <a:noFill/>
                        </a:ln>
                        <a:solidFill>
                          <a:schemeClr val="bg1"/>
                        </a:solidFill>
                        <a:effectLst/>
                        <a:latin typeface="Helvetica"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noFill/>
                  </a:tcPr>
                </a:tc>
              </a:tr>
              <a:tr h="5762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CA" sz="2400" b="0" i="0" u="none" strike="noStrike" cap="none" normalizeH="0" baseline="0" smtClean="0">
                          <a:ln>
                            <a:noFill/>
                          </a:ln>
                          <a:solidFill>
                            <a:schemeClr val="accent1"/>
                          </a:solidFill>
                          <a:effectLst/>
                          <a:latin typeface="Helvetica" pitchFamily="34" charset="0"/>
                        </a:rPr>
                        <a:t>Québec</a:t>
                      </a:r>
                      <a:endParaRPr kumimoji="0" lang="fr-FR" sz="2400" b="0" i="0" u="none" strike="noStrike" cap="none" normalizeH="0" baseline="0" smtClean="0">
                        <a:ln>
                          <a:noFill/>
                        </a:ln>
                        <a:solidFill>
                          <a:schemeClr val="accent1"/>
                        </a:solidFill>
                        <a:effectLst/>
                        <a:latin typeface="Helvetica"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CA" sz="2400" b="0" i="0" u="none" strike="noStrike" cap="none" normalizeH="0" baseline="0" smtClean="0">
                          <a:ln>
                            <a:noFill/>
                          </a:ln>
                          <a:solidFill>
                            <a:schemeClr val="bg1"/>
                          </a:solidFill>
                          <a:effectLst/>
                          <a:latin typeface="Helvetica" pitchFamily="34" charset="0"/>
                        </a:rPr>
                        <a:t>2,3</a:t>
                      </a:r>
                      <a:endParaRPr kumimoji="0" lang="fr-FR" sz="2400" b="0" i="0" u="none" strike="noStrike" cap="none" normalizeH="0" baseline="0" smtClean="0">
                        <a:ln>
                          <a:noFill/>
                        </a:ln>
                        <a:solidFill>
                          <a:schemeClr val="bg1"/>
                        </a:solidFill>
                        <a:effectLst/>
                        <a:latin typeface="Helvetica"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CA" sz="2400" b="0" i="0" u="none" strike="noStrike" cap="none" normalizeH="0" baseline="0" smtClean="0">
                          <a:ln>
                            <a:noFill/>
                          </a:ln>
                          <a:solidFill>
                            <a:schemeClr val="bg1"/>
                          </a:solidFill>
                          <a:effectLst/>
                          <a:latin typeface="Helvetica" pitchFamily="34" charset="0"/>
                        </a:rPr>
                        <a:t>32</a:t>
                      </a:r>
                      <a:endParaRPr kumimoji="0" lang="fr-FR" sz="2400" b="0" i="0" u="none" strike="noStrike" cap="none" normalizeH="0" baseline="0" smtClean="0">
                        <a:ln>
                          <a:noFill/>
                        </a:ln>
                        <a:solidFill>
                          <a:schemeClr val="bg1"/>
                        </a:solidFill>
                        <a:effectLst/>
                        <a:latin typeface="Helvetica"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noFill/>
                  </a:tcPr>
                </a:tc>
              </a:tr>
              <a:tr h="5762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CA" sz="2400" b="0" i="0" u="none" strike="noStrike" cap="none" normalizeH="0" baseline="0" smtClean="0">
                          <a:ln>
                            <a:noFill/>
                          </a:ln>
                          <a:solidFill>
                            <a:schemeClr val="accent1"/>
                          </a:solidFill>
                          <a:effectLst/>
                          <a:latin typeface="Helvetica" pitchFamily="34" charset="0"/>
                        </a:rPr>
                        <a:t>Ottawa/Outaouais</a:t>
                      </a:r>
                      <a:endParaRPr kumimoji="0" lang="fr-FR" sz="2400" b="0" i="0" u="none" strike="noStrike" cap="none" normalizeH="0" baseline="0" smtClean="0">
                        <a:ln>
                          <a:noFill/>
                        </a:ln>
                        <a:solidFill>
                          <a:schemeClr val="accent1"/>
                        </a:solidFill>
                        <a:effectLst/>
                        <a:latin typeface="Helvetica"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CA" sz="2400" b="0" i="0" u="none" strike="noStrike" cap="none" normalizeH="0" baseline="0" smtClean="0">
                          <a:ln>
                            <a:noFill/>
                          </a:ln>
                          <a:solidFill>
                            <a:schemeClr val="bg1"/>
                          </a:solidFill>
                          <a:effectLst/>
                          <a:latin typeface="Helvetica" pitchFamily="34" charset="0"/>
                        </a:rPr>
                        <a:t>3,2</a:t>
                      </a:r>
                      <a:endParaRPr kumimoji="0" lang="fr-FR" sz="2400" b="0" i="0" u="none" strike="noStrike" cap="none" normalizeH="0" baseline="0" smtClean="0">
                        <a:ln>
                          <a:noFill/>
                        </a:ln>
                        <a:solidFill>
                          <a:schemeClr val="bg1"/>
                        </a:solidFill>
                        <a:effectLst/>
                        <a:latin typeface="Helvetica"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CA" sz="2400" b="0" i="0" u="none" strike="noStrike" cap="none" normalizeH="0" baseline="0" smtClean="0">
                          <a:ln>
                            <a:noFill/>
                          </a:ln>
                          <a:solidFill>
                            <a:schemeClr val="bg1"/>
                          </a:solidFill>
                          <a:effectLst/>
                          <a:latin typeface="Helvetica" pitchFamily="34" charset="0"/>
                        </a:rPr>
                        <a:t>28</a:t>
                      </a:r>
                      <a:endParaRPr kumimoji="0" lang="fr-FR" sz="2400" b="0" i="0" u="none" strike="noStrike" cap="none" normalizeH="0" baseline="0" smtClean="0">
                        <a:ln>
                          <a:noFill/>
                        </a:ln>
                        <a:solidFill>
                          <a:schemeClr val="bg1"/>
                        </a:solidFill>
                        <a:effectLst/>
                        <a:latin typeface="Helvetica"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noFill/>
                  </a:tcPr>
                </a:tc>
              </a:tr>
              <a:tr h="5762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CA" sz="2400" b="0" i="0" u="none" strike="noStrike" cap="none" normalizeH="0" baseline="0" smtClean="0">
                          <a:ln>
                            <a:noFill/>
                          </a:ln>
                          <a:solidFill>
                            <a:schemeClr val="accent1"/>
                          </a:solidFill>
                          <a:effectLst/>
                          <a:latin typeface="Helvetica" pitchFamily="34" charset="0"/>
                        </a:rPr>
                        <a:t>Semi-urbains*</a:t>
                      </a:r>
                      <a:endParaRPr kumimoji="0" lang="fr-FR" sz="2400" b="0" i="0" u="none" strike="noStrike" cap="none" normalizeH="0" baseline="0" smtClean="0">
                        <a:ln>
                          <a:noFill/>
                        </a:ln>
                        <a:solidFill>
                          <a:schemeClr val="accent1"/>
                        </a:solidFill>
                        <a:effectLst/>
                        <a:latin typeface="Helvetica"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CA" sz="2400" b="0" i="0" u="none" strike="noStrike" cap="none" normalizeH="0" baseline="0" smtClean="0">
                          <a:ln>
                            <a:noFill/>
                          </a:ln>
                          <a:solidFill>
                            <a:schemeClr val="bg1"/>
                          </a:solidFill>
                          <a:effectLst/>
                          <a:latin typeface="Helvetica" pitchFamily="34" charset="0"/>
                        </a:rPr>
                        <a:t>1,6</a:t>
                      </a:r>
                      <a:endParaRPr kumimoji="0" lang="fr-FR" sz="2400" b="0" i="0" u="none" strike="noStrike" cap="none" normalizeH="0" baseline="0" smtClean="0">
                        <a:ln>
                          <a:noFill/>
                        </a:ln>
                        <a:solidFill>
                          <a:schemeClr val="bg1"/>
                        </a:solidFill>
                        <a:effectLst/>
                        <a:latin typeface="Helvetica"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CA" sz="2400" b="0" i="0" u="none" strike="noStrike" cap="none" normalizeH="0" baseline="0" smtClean="0">
                          <a:ln>
                            <a:noFill/>
                          </a:ln>
                          <a:solidFill>
                            <a:schemeClr val="bg1"/>
                          </a:solidFill>
                          <a:effectLst/>
                          <a:latin typeface="Helvetica" pitchFamily="34" charset="0"/>
                        </a:rPr>
                        <a:t>17</a:t>
                      </a:r>
                      <a:endParaRPr kumimoji="0" lang="fr-FR" sz="2400" b="0" i="0" u="none" strike="noStrike" cap="none" normalizeH="0" baseline="0" smtClean="0">
                        <a:ln>
                          <a:noFill/>
                        </a:ln>
                        <a:solidFill>
                          <a:schemeClr val="bg1"/>
                        </a:solidFill>
                        <a:effectLst/>
                        <a:latin typeface="Helvetica"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noFill/>
                  </a:tcPr>
                </a:tc>
              </a:tr>
            </a:tbl>
          </a:graphicData>
        </a:graphic>
      </p:graphicFrame>
      <p:sp>
        <p:nvSpPr>
          <p:cNvPr id="13346" name="Text Box 33"/>
          <p:cNvSpPr txBox="1">
            <a:spLocks noChangeArrowheads="1"/>
          </p:cNvSpPr>
          <p:nvPr>
            <p:custDataLst>
              <p:tags r:id="rId4"/>
            </p:custDataLst>
          </p:nvPr>
        </p:nvSpPr>
        <p:spPr bwMode="auto">
          <a:xfrm>
            <a:off x="539750" y="5516563"/>
            <a:ext cx="8208963" cy="641350"/>
          </a:xfrm>
          <a:prstGeom prst="rect">
            <a:avLst/>
          </a:prstGeom>
          <a:noFill/>
          <a:ln w="9525">
            <a:noFill/>
            <a:miter lim="800000"/>
            <a:headEnd/>
            <a:tailEnd/>
          </a:ln>
        </p:spPr>
        <p:txBody>
          <a:bodyPr>
            <a:spAutoFit/>
          </a:bodyPr>
          <a:lstStyle/>
          <a:p>
            <a:pPr marL="171450" indent="-171450">
              <a:spcBef>
                <a:spcPct val="50000"/>
              </a:spcBef>
            </a:pPr>
            <a:r>
              <a:rPr lang="fr-CA" sz="1600">
                <a:solidFill>
                  <a:schemeClr val="bg1"/>
                </a:solidFill>
                <a:latin typeface="Helvetica" pitchFamily="34" charset="0"/>
              </a:rPr>
              <a:t>* </a:t>
            </a:r>
            <a:r>
              <a:rPr lang="fr-CA">
                <a:solidFill>
                  <a:schemeClr val="bg1"/>
                </a:solidFill>
                <a:latin typeface="Helvetica" pitchFamily="34" charset="0"/>
              </a:rPr>
              <a:t>Abitbi-Témiscamingue, Montérégie, Saguenay-Lac St-Jean, Estrie et Mauricie/Centre du Québec</a:t>
            </a:r>
            <a:endParaRPr lang="fr-FR">
              <a:solidFill>
                <a:schemeClr val="bg1"/>
              </a:solidFill>
              <a:latin typeface="Helvetica"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3"/>
          <p:cNvSpPr txBox="1">
            <a:spLocks noGrp="1"/>
          </p:cNvSpPr>
          <p:nvPr>
            <p:custDataLst>
              <p:tags r:id="rId1"/>
            </p:custDataLst>
          </p:nvPr>
        </p:nvSpPr>
        <p:spPr bwMode="auto">
          <a:xfrm>
            <a:off x="-228600" y="6437313"/>
            <a:ext cx="658813" cy="476250"/>
          </a:xfrm>
          <a:prstGeom prst="rect">
            <a:avLst/>
          </a:prstGeom>
          <a:noFill/>
          <a:ln w="9525">
            <a:noFill/>
            <a:miter lim="800000"/>
            <a:headEnd/>
            <a:tailEnd/>
          </a:ln>
        </p:spPr>
        <p:txBody>
          <a:bodyPr/>
          <a:lstStyle/>
          <a:p>
            <a:pPr algn="r"/>
            <a:fld id="{923F7A1B-6FA9-44A2-90EF-05E477F43698}" type="slidenum">
              <a:rPr lang="fr-CA" sz="1400" b="1">
                <a:solidFill>
                  <a:srgbClr val="B3E9EF"/>
                </a:solidFill>
              </a:rPr>
              <a:pPr algn="r"/>
              <a:t>13</a:t>
            </a:fld>
            <a:endParaRPr lang="fr-CA" sz="1400" b="1">
              <a:solidFill>
                <a:srgbClr val="B3E9EF"/>
              </a:solidFill>
            </a:endParaRPr>
          </a:p>
        </p:txBody>
      </p:sp>
      <p:sp>
        <p:nvSpPr>
          <p:cNvPr id="14339" name="Rectangle 2"/>
          <p:cNvSpPr>
            <a:spLocks noGrp="1" noChangeArrowheads="1"/>
          </p:cNvSpPr>
          <p:nvPr>
            <p:ph type="title" idx="4294967295"/>
            <p:custDataLst>
              <p:tags r:id="rId2"/>
            </p:custDataLst>
          </p:nvPr>
        </p:nvSpPr>
        <p:spPr>
          <a:xfrm>
            <a:off x="323850" y="404813"/>
            <a:ext cx="8229600" cy="1143000"/>
          </a:xfrm>
        </p:spPr>
        <p:txBody>
          <a:bodyPr/>
          <a:lstStyle/>
          <a:p>
            <a:pPr eaLnBrk="1" hangingPunct="1"/>
            <a:r>
              <a:rPr lang="fr-CA" dirty="0" smtClean="0"/>
              <a:t>Incidence du VIH : 1994-2008</a:t>
            </a:r>
            <a:endParaRPr lang="fr-FR" dirty="0" smtClean="0"/>
          </a:p>
        </p:txBody>
      </p:sp>
      <p:grpSp>
        <p:nvGrpSpPr>
          <p:cNvPr id="14340" name="Group 15"/>
          <p:cNvGrpSpPr>
            <a:grpSpLocks/>
          </p:cNvGrpSpPr>
          <p:nvPr>
            <p:custDataLst>
              <p:tags r:id="rId3"/>
            </p:custDataLst>
          </p:nvPr>
        </p:nvGrpSpPr>
        <p:grpSpPr bwMode="auto">
          <a:xfrm>
            <a:off x="4140200" y="2492375"/>
            <a:ext cx="4170363" cy="511175"/>
            <a:chOff x="521" y="3838"/>
            <a:chExt cx="2627" cy="322"/>
          </a:xfrm>
        </p:grpSpPr>
        <p:sp>
          <p:nvSpPr>
            <p:cNvPr id="14342" name="Text Box 7"/>
            <p:cNvSpPr txBox="1">
              <a:spLocks noChangeArrowheads="1"/>
            </p:cNvSpPr>
            <p:nvPr/>
          </p:nvSpPr>
          <p:spPr bwMode="auto">
            <a:xfrm>
              <a:off x="521" y="3929"/>
              <a:ext cx="2627" cy="231"/>
            </a:xfrm>
            <a:prstGeom prst="rect">
              <a:avLst/>
            </a:prstGeom>
            <a:noFill/>
            <a:ln w="9525">
              <a:noFill/>
              <a:miter lim="800000"/>
              <a:headEnd/>
              <a:tailEnd/>
            </a:ln>
          </p:spPr>
          <p:txBody>
            <a:bodyPr wrap="none">
              <a:spAutoFit/>
            </a:bodyPr>
            <a:lstStyle/>
            <a:p>
              <a:r>
                <a:rPr lang="fr-CA">
                  <a:solidFill>
                    <a:schemeClr val="bg1"/>
                  </a:solidFill>
                </a:rPr>
                <a:t>    statistiquement significative, p</a:t>
              </a:r>
              <a:r>
                <a:rPr lang="fr-CA">
                  <a:solidFill>
                    <a:schemeClr val="bg1"/>
                  </a:solidFill>
                  <a:sym typeface="Symbol" pitchFamily="18" charset="2"/>
                </a:rPr>
                <a:t>0,001</a:t>
              </a:r>
            </a:p>
          </p:txBody>
        </p:sp>
        <p:sp>
          <p:nvSpPr>
            <p:cNvPr id="14343" name="Line 16"/>
            <p:cNvSpPr>
              <a:spLocks noChangeShapeType="1"/>
            </p:cNvSpPr>
            <p:nvPr/>
          </p:nvSpPr>
          <p:spPr bwMode="auto">
            <a:xfrm>
              <a:off x="612" y="3838"/>
              <a:ext cx="0" cy="272"/>
            </a:xfrm>
            <a:prstGeom prst="line">
              <a:avLst/>
            </a:prstGeom>
            <a:noFill/>
            <a:ln w="50800">
              <a:solidFill>
                <a:srgbClr val="00FF00"/>
              </a:solidFill>
              <a:round/>
              <a:headEnd/>
              <a:tailEnd type="triangle" w="med" len="med"/>
            </a:ln>
          </p:spPr>
          <p:txBody>
            <a:bodyPr/>
            <a:lstStyle/>
            <a:p>
              <a:endParaRPr lang="fr-CA"/>
            </a:p>
          </p:txBody>
        </p:sp>
      </p:grpSp>
      <p:pic>
        <p:nvPicPr>
          <p:cNvPr id="14341" name="Picture 14"/>
          <p:cNvPicPr>
            <a:picLocks noChangeAspect="1" noChangeArrowheads="1"/>
          </p:cNvPicPr>
          <p:nvPr>
            <p:custDataLst>
              <p:tags r:id="rId4"/>
            </p:custDataLst>
          </p:nvPr>
        </p:nvPicPr>
        <p:blipFill>
          <a:blip r:embed="rId7" cstate="print"/>
          <a:srcRect/>
          <a:stretch>
            <a:fillRect/>
          </a:stretch>
        </p:blipFill>
        <p:spPr bwMode="auto">
          <a:xfrm>
            <a:off x="323850" y="1412875"/>
            <a:ext cx="8424863" cy="50006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txBox="1">
            <a:spLocks noGrp="1"/>
          </p:cNvSpPr>
          <p:nvPr>
            <p:custDataLst>
              <p:tags r:id="rId1"/>
            </p:custDataLst>
          </p:nvPr>
        </p:nvSpPr>
        <p:spPr bwMode="auto">
          <a:xfrm>
            <a:off x="-228600" y="6437313"/>
            <a:ext cx="658813" cy="476250"/>
          </a:xfrm>
          <a:prstGeom prst="rect">
            <a:avLst/>
          </a:prstGeom>
          <a:noFill/>
          <a:ln w="9525">
            <a:noFill/>
            <a:miter lim="800000"/>
            <a:headEnd/>
            <a:tailEnd/>
          </a:ln>
        </p:spPr>
        <p:txBody>
          <a:bodyPr/>
          <a:lstStyle/>
          <a:p>
            <a:pPr algn="r"/>
            <a:fld id="{27F60604-E4FF-4353-AF7F-F316673969A8}" type="slidenum">
              <a:rPr lang="fr-CA" sz="1400" b="1">
                <a:solidFill>
                  <a:srgbClr val="B3E9EF"/>
                </a:solidFill>
              </a:rPr>
              <a:pPr algn="r"/>
              <a:t>14</a:t>
            </a:fld>
            <a:endParaRPr lang="fr-CA" sz="1400" b="1">
              <a:solidFill>
                <a:srgbClr val="B3E9EF"/>
              </a:solidFill>
            </a:endParaRPr>
          </a:p>
        </p:txBody>
      </p:sp>
      <p:sp>
        <p:nvSpPr>
          <p:cNvPr id="15363" name="Rectangle 2"/>
          <p:cNvSpPr>
            <a:spLocks noGrp="1" noChangeArrowheads="1"/>
          </p:cNvSpPr>
          <p:nvPr>
            <p:ph type="title" idx="4294967295"/>
            <p:custDataLst>
              <p:tags r:id="rId2"/>
            </p:custDataLst>
          </p:nvPr>
        </p:nvSpPr>
        <p:spPr>
          <a:xfrm>
            <a:off x="374650" y="341313"/>
            <a:ext cx="8229600" cy="1143000"/>
          </a:xfrm>
        </p:spPr>
        <p:txBody>
          <a:bodyPr/>
          <a:lstStyle/>
          <a:p>
            <a:pPr eaLnBrk="1" hangingPunct="1"/>
            <a:r>
              <a:rPr lang="fr-CA" sz="3200" smtClean="0"/>
              <a:t>Dépistage et prise en charge VIH/VHC</a:t>
            </a:r>
            <a:endParaRPr lang="fr-FR" sz="2800" smtClean="0"/>
          </a:p>
        </p:txBody>
      </p:sp>
      <p:sp>
        <p:nvSpPr>
          <p:cNvPr id="15364" name="Rectangle 3"/>
          <p:cNvSpPr>
            <a:spLocks noGrp="1" noChangeArrowheads="1"/>
          </p:cNvSpPr>
          <p:nvPr>
            <p:ph type="body" idx="4294967295"/>
            <p:custDataLst>
              <p:tags r:id="rId3"/>
            </p:custDataLst>
          </p:nvPr>
        </p:nvSpPr>
        <p:spPr>
          <a:xfrm>
            <a:off x="395288" y="1412875"/>
            <a:ext cx="8229600" cy="2160588"/>
          </a:xfrm>
        </p:spPr>
        <p:txBody>
          <a:bodyPr/>
          <a:lstStyle/>
          <a:p>
            <a:pPr marL="0" indent="0" eaLnBrk="1" hangingPunct="1">
              <a:spcBef>
                <a:spcPct val="25000"/>
              </a:spcBef>
              <a:spcAft>
                <a:spcPct val="0"/>
              </a:spcAft>
            </a:pPr>
            <a:r>
              <a:rPr lang="fr-CA" sz="2400" dirty="0" smtClean="0">
                <a:solidFill>
                  <a:schemeClr val="accent1"/>
                </a:solidFill>
              </a:rPr>
              <a:t>Dépistage :</a:t>
            </a:r>
          </a:p>
          <a:p>
            <a:pPr lvl="2" eaLnBrk="1" hangingPunct="1">
              <a:spcAft>
                <a:spcPct val="0"/>
              </a:spcAft>
              <a:buClr>
                <a:schemeClr val="accent1"/>
              </a:buClr>
              <a:buFontTx/>
              <a:buChar char="•"/>
            </a:pPr>
            <a:r>
              <a:rPr lang="fr-CA" sz="2400" dirty="0" smtClean="0"/>
              <a:t>10 % jamais testés à vie	</a:t>
            </a:r>
          </a:p>
          <a:p>
            <a:pPr lvl="2" eaLnBrk="1" hangingPunct="1">
              <a:spcAft>
                <a:spcPct val="0"/>
              </a:spcAft>
              <a:buClr>
                <a:schemeClr val="accent1"/>
              </a:buClr>
              <a:buFontTx/>
              <a:buChar char="•"/>
            </a:pPr>
            <a:r>
              <a:rPr lang="fr-CA" sz="2400" dirty="0" smtClean="0"/>
              <a:t>&lt; 50 % testés dans les 6 derniers mois </a:t>
            </a:r>
          </a:p>
          <a:p>
            <a:pPr lvl="2" eaLnBrk="1" hangingPunct="1">
              <a:spcAft>
                <a:spcPct val="0"/>
              </a:spcAft>
              <a:buClr>
                <a:schemeClr val="accent1"/>
              </a:buClr>
              <a:buFontTx/>
              <a:buChar char="•"/>
            </a:pPr>
            <a:r>
              <a:rPr lang="fr-CA" sz="2400" dirty="0" smtClean="0"/>
              <a:t>Environ 25 % ignorent qu’ils sont infectés par l’un ou l’autre des deux virus</a:t>
            </a:r>
          </a:p>
          <a:p>
            <a:pPr marL="0" indent="0" eaLnBrk="1" hangingPunct="1">
              <a:spcBef>
                <a:spcPct val="60000"/>
              </a:spcBef>
              <a:spcAft>
                <a:spcPct val="0"/>
              </a:spcAft>
            </a:pPr>
            <a:endParaRPr lang="fr-CA" sz="2400" dirty="0" smtClean="0">
              <a:solidFill>
                <a:srgbClr val="66FF66"/>
              </a:solidFill>
            </a:endParaRPr>
          </a:p>
        </p:txBody>
      </p:sp>
      <p:sp>
        <p:nvSpPr>
          <p:cNvPr id="5" name="Rectangle 3"/>
          <p:cNvSpPr txBox="1">
            <a:spLocks noChangeArrowheads="1"/>
          </p:cNvSpPr>
          <p:nvPr>
            <p:custDataLst>
              <p:tags r:id="rId4"/>
            </p:custDataLst>
          </p:nvPr>
        </p:nvSpPr>
        <p:spPr bwMode="auto">
          <a:xfrm>
            <a:off x="468313" y="3429000"/>
            <a:ext cx="8229600" cy="2160588"/>
          </a:xfrm>
          <a:prstGeom prst="rect">
            <a:avLst/>
          </a:prstGeom>
          <a:noFill/>
          <a:ln w="9525">
            <a:noFill/>
            <a:miter lim="800000"/>
            <a:headEnd/>
            <a:tailEnd/>
          </a:ln>
          <a:effectLst/>
        </p:spPr>
        <p:txBody>
          <a:bodyPr/>
          <a:lstStyle/>
          <a:p>
            <a:pPr>
              <a:spcBef>
                <a:spcPct val="25000"/>
              </a:spcBef>
              <a:defRPr/>
            </a:pPr>
            <a:r>
              <a:rPr lang="fr-CA" sz="2400" kern="0" dirty="0">
                <a:solidFill>
                  <a:schemeClr val="accent1"/>
                </a:solidFill>
                <a:latin typeface="+mn-lt"/>
              </a:rPr>
              <a:t>Prise en </a:t>
            </a:r>
            <a:r>
              <a:rPr lang="fr-CA" sz="2400" kern="0" dirty="0" smtClean="0">
                <a:solidFill>
                  <a:schemeClr val="accent1"/>
                </a:solidFill>
                <a:latin typeface="+mn-lt"/>
              </a:rPr>
              <a:t>charge :</a:t>
            </a:r>
            <a:endParaRPr lang="fr-CA" sz="2400" kern="0" dirty="0">
              <a:solidFill>
                <a:schemeClr val="accent1"/>
              </a:solidFill>
              <a:latin typeface="+mn-lt"/>
            </a:endParaRPr>
          </a:p>
          <a:p>
            <a:pPr marL="725488" lvl="2" indent="-360363">
              <a:buClr>
                <a:schemeClr val="accent1"/>
              </a:buClr>
              <a:buFontTx/>
              <a:buChar char="•"/>
              <a:defRPr/>
            </a:pPr>
            <a:r>
              <a:rPr lang="fr-CA" sz="2400" kern="0" dirty="0">
                <a:solidFill>
                  <a:srgbClr val="FFFFFF"/>
                </a:solidFill>
                <a:latin typeface="+mn-lt"/>
              </a:rPr>
              <a:t>Chez ceux qui se savent infectés par le </a:t>
            </a:r>
            <a:r>
              <a:rPr lang="fr-CA" sz="2400" kern="0" dirty="0" smtClean="0">
                <a:solidFill>
                  <a:srgbClr val="FFFFFF"/>
                </a:solidFill>
                <a:latin typeface="+mn-lt"/>
              </a:rPr>
              <a:t>VIH :</a:t>
            </a:r>
            <a:endParaRPr lang="fr-CA" sz="2400" kern="0" dirty="0">
              <a:solidFill>
                <a:srgbClr val="FFFFFF"/>
              </a:solidFill>
              <a:latin typeface="+mn-lt"/>
            </a:endParaRPr>
          </a:p>
          <a:p>
            <a:pPr marL="1182688" lvl="3" indent="-360363">
              <a:buClr>
                <a:schemeClr val="accent1"/>
              </a:buClr>
              <a:buFontTx/>
              <a:buChar char="•"/>
              <a:defRPr/>
            </a:pPr>
            <a:r>
              <a:rPr lang="fr-CA" sz="2400" kern="0" dirty="0" smtClean="0">
                <a:solidFill>
                  <a:srgbClr val="FFFFFF"/>
                </a:solidFill>
                <a:latin typeface="+mn-lt"/>
              </a:rPr>
              <a:t>81 % </a:t>
            </a:r>
            <a:r>
              <a:rPr lang="fr-CA" sz="2400" kern="0" dirty="0">
                <a:solidFill>
                  <a:srgbClr val="FFFFFF"/>
                </a:solidFill>
                <a:latin typeface="+mn-lt"/>
              </a:rPr>
              <a:t>ont vu un MD </a:t>
            </a:r>
            <a:r>
              <a:rPr lang="fr-CA" sz="2400" kern="0" dirty="0" smtClean="0">
                <a:solidFill>
                  <a:srgbClr val="FFFFFF"/>
                </a:solidFill>
                <a:latin typeface="+mn-lt"/>
              </a:rPr>
              <a:t>dans les 6 </a:t>
            </a:r>
            <a:r>
              <a:rPr lang="fr-CA" sz="2400" kern="0" dirty="0">
                <a:solidFill>
                  <a:srgbClr val="FFFFFF"/>
                </a:solidFill>
                <a:latin typeface="+mn-lt"/>
              </a:rPr>
              <a:t>derniers mois</a:t>
            </a:r>
          </a:p>
          <a:p>
            <a:pPr marL="1182688" lvl="3" indent="-360363">
              <a:buClr>
                <a:schemeClr val="accent1"/>
              </a:buClr>
              <a:buFontTx/>
              <a:buChar char="•"/>
              <a:defRPr/>
            </a:pPr>
            <a:r>
              <a:rPr lang="fr-CA" sz="2400" kern="0" dirty="0" smtClean="0">
                <a:solidFill>
                  <a:srgbClr val="FFFFFF"/>
                </a:solidFill>
                <a:latin typeface="+mn-lt"/>
              </a:rPr>
              <a:t>65 % </a:t>
            </a:r>
            <a:r>
              <a:rPr lang="fr-CA" sz="2400" kern="0" dirty="0">
                <a:solidFill>
                  <a:srgbClr val="FFFFFF"/>
                </a:solidFill>
                <a:latin typeface="+mn-lt"/>
              </a:rPr>
              <a:t>prenaient des </a:t>
            </a:r>
            <a:r>
              <a:rPr lang="fr-CA" sz="2400" kern="0" dirty="0" smtClean="0">
                <a:solidFill>
                  <a:srgbClr val="FFFFFF"/>
                </a:solidFill>
                <a:latin typeface="+mn-lt"/>
              </a:rPr>
              <a:t>médicaments anti-VIH</a:t>
            </a:r>
            <a:endParaRPr lang="fr-CA" sz="2400" kern="0" dirty="0">
              <a:solidFill>
                <a:srgbClr val="FFFFFF"/>
              </a:solidFill>
              <a:latin typeface="+mn-lt"/>
            </a:endParaRPr>
          </a:p>
          <a:p>
            <a:pPr marL="725488" lvl="2" indent="-360363">
              <a:buClr>
                <a:schemeClr val="accent1"/>
              </a:buClr>
              <a:buFontTx/>
              <a:buChar char="•"/>
              <a:defRPr/>
            </a:pPr>
            <a:r>
              <a:rPr lang="fr-CA" sz="2400" kern="0" dirty="0">
                <a:solidFill>
                  <a:srgbClr val="FFFFFF"/>
                </a:solidFill>
                <a:latin typeface="+mn-lt"/>
              </a:rPr>
              <a:t>Chez ceux qui se savent infectés par le </a:t>
            </a:r>
            <a:r>
              <a:rPr lang="fr-CA" sz="2400" kern="0" dirty="0" smtClean="0">
                <a:solidFill>
                  <a:srgbClr val="FFFFFF"/>
                </a:solidFill>
                <a:latin typeface="+mn-lt"/>
              </a:rPr>
              <a:t>VHC :</a:t>
            </a:r>
            <a:endParaRPr lang="fr-CA" sz="2400" kern="0" dirty="0">
              <a:solidFill>
                <a:srgbClr val="FFFFFF"/>
              </a:solidFill>
              <a:latin typeface="+mn-lt"/>
            </a:endParaRPr>
          </a:p>
          <a:p>
            <a:pPr marL="1182688" lvl="3" indent="-360363">
              <a:buClr>
                <a:schemeClr val="accent1"/>
              </a:buClr>
              <a:buFontTx/>
              <a:buChar char="•"/>
              <a:defRPr/>
            </a:pPr>
            <a:r>
              <a:rPr lang="fr-CA" sz="2400" kern="0" dirty="0" smtClean="0">
                <a:solidFill>
                  <a:srgbClr val="FFFFFF"/>
                </a:solidFill>
                <a:latin typeface="+mn-lt"/>
              </a:rPr>
              <a:t>41 % </a:t>
            </a:r>
            <a:r>
              <a:rPr lang="fr-CA" sz="2400" kern="0" dirty="0">
                <a:solidFill>
                  <a:srgbClr val="FFFFFF"/>
                </a:solidFill>
                <a:latin typeface="+mn-lt"/>
              </a:rPr>
              <a:t>avaient vu un MD dans les 6 derniers mois</a:t>
            </a:r>
          </a:p>
          <a:p>
            <a:pPr marL="1182688" lvl="3" indent="-360363">
              <a:buClr>
                <a:schemeClr val="accent1"/>
              </a:buClr>
              <a:buFontTx/>
              <a:buChar char="•"/>
              <a:defRPr/>
            </a:pPr>
            <a:r>
              <a:rPr lang="fr-CA" sz="2400" kern="0" dirty="0" smtClean="0">
                <a:solidFill>
                  <a:srgbClr val="FFFFFF"/>
                </a:solidFill>
                <a:latin typeface="+mn-lt"/>
              </a:rPr>
              <a:t>13 % </a:t>
            </a:r>
            <a:r>
              <a:rPr lang="fr-CA" sz="2400" kern="0" dirty="0">
                <a:solidFill>
                  <a:srgbClr val="FFFFFF"/>
                </a:solidFill>
                <a:latin typeface="+mn-lt"/>
              </a:rPr>
              <a:t>prenaient des médicaments anti-VHC					</a:t>
            </a:r>
          </a:p>
          <a:p>
            <a:pPr>
              <a:spcBef>
                <a:spcPct val="60000"/>
              </a:spcBef>
              <a:defRPr/>
            </a:pPr>
            <a:endParaRPr lang="fr-CA" sz="2400" kern="0" dirty="0">
              <a:solidFill>
                <a:srgbClr val="66FF66"/>
              </a:solidFill>
              <a:latin typeface="+mn-lt"/>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3"/>
          <p:cNvSpPr txBox="1">
            <a:spLocks noGrp="1"/>
          </p:cNvSpPr>
          <p:nvPr>
            <p:custDataLst>
              <p:tags r:id="rId1"/>
            </p:custDataLst>
          </p:nvPr>
        </p:nvSpPr>
        <p:spPr bwMode="auto">
          <a:xfrm>
            <a:off x="-228600" y="6437313"/>
            <a:ext cx="658813" cy="476250"/>
          </a:xfrm>
          <a:prstGeom prst="rect">
            <a:avLst/>
          </a:prstGeom>
          <a:noFill/>
          <a:ln w="9525">
            <a:noFill/>
            <a:miter lim="800000"/>
            <a:headEnd/>
            <a:tailEnd/>
          </a:ln>
        </p:spPr>
        <p:txBody>
          <a:bodyPr/>
          <a:lstStyle/>
          <a:p>
            <a:pPr algn="r"/>
            <a:fld id="{C9F9FF90-C921-4324-848B-BA699C22F5BF}" type="slidenum">
              <a:rPr lang="fr-CA" sz="1400" b="1">
                <a:solidFill>
                  <a:srgbClr val="B3E9EF"/>
                </a:solidFill>
              </a:rPr>
              <a:pPr algn="r"/>
              <a:t>15</a:t>
            </a:fld>
            <a:endParaRPr lang="fr-CA" sz="1400" b="1">
              <a:solidFill>
                <a:srgbClr val="B3E9EF"/>
              </a:solidFill>
            </a:endParaRPr>
          </a:p>
        </p:txBody>
      </p:sp>
      <p:sp>
        <p:nvSpPr>
          <p:cNvPr id="16387" name="Rectangle 4"/>
          <p:cNvSpPr>
            <a:spLocks noChangeArrowheads="1"/>
          </p:cNvSpPr>
          <p:nvPr>
            <p:custDataLst>
              <p:tags r:id="rId2"/>
            </p:custDataLst>
          </p:nvPr>
        </p:nvSpPr>
        <p:spPr bwMode="auto">
          <a:xfrm>
            <a:off x="395288" y="260350"/>
            <a:ext cx="8229600" cy="1143000"/>
          </a:xfrm>
          <a:prstGeom prst="rect">
            <a:avLst/>
          </a:prstGeom>
          <a:noFill/>
          <a:ln w="9525">
            <a:noFill/>
            <a:miter lim="800000"/>
            <a:headEnd/>
            <a:tailEnd/>
          </a:ln>
        </p:spPr>
        <p:txBody>
          <a:bodyPr anchor="ctr"/>
          <a:lstStyle/>
          <a:p>
            <a:r>
              <a:rPr lang="fr-FR" sz="3600">
                <a:solidFill>
                  <a:srgbClr val="E5ED9D"/>
                </a:solidFill>
                <a:latin typeface="Verdana" pitchFamily="34" charset="0"/>
              </a:rPr>
              <a:t>Comparaisons internationales</a:t>
            </a:r>
            <a:endParaRPr lang="fr-CA" sz="3600">
              <a:solidFill>
                <a:srgbClr val="E5ED9D"/>
              </a:solidFill>
              <a:latin typeface="Verdana" pitchFamily="34" charset="0"/>
            </a:endParaRPr>
          </a:p>
        </p:txBody>
      </p:sp>
      <p:sp>
        <p:nvSpPr>
          <p:cNvPr id="16388" name="Text Box 12"/>
          <p:cNvSpPr txBox="1">
            <a:spLocks noChangeArrowheads="1"/>
          </p:cNvSpPr>
          <p:nvPr>
            <p:custDataLst>
              <p:tags r:id="rId3"/>
            </p:custDataLst>
          </p:nvPr>
        </p:nvSpPr>
        <p:spPr bwMode="auto">
          <a:xfrm>
            <a:off x="611188" y="5589588"/>
            <a:ext cx="7489825" cy="738664"/>
          </a:xfrm>
          <a:prstGeom prst="rect">
            <a:avLst/>
          </a:prstGeom>
          <a:noFill/>
          <a:ln w="9525">
            <a:noFill/>
            <a:miter lim="800000"/>
            <a:headEnd/>
            <a:tailEnd/>
          </a:ln>
        </p:spPr>
        <p:txBody>
          <a:bodyPr>
            <a:spAutoFit/>
          </a:bodyPr>
          <a:lstStyle/>
          <a:p>
            <a:r>
              <a:rPr lang="fr-CA" sz="1400" dirty="0">
                <a:solidFill>
                  <a:schemeClr val="bg1"/>
                </a:solidFill>
              </a:rPr>
              <a:t>*Données de </a:t>
            </a:r>
            <a:r>
              <a:rPr lang="fr-CA" sz="1400" dirty="0" err="1">
                <a:solidFill>
                  <a:schemeClr val="bg1"/>
                </a:solidFill>
              </a:rPr>
              <a:t>SurvUDI</a:t>
            </a:r>
            <a:r>
              <a:rPr lang="fr-CA" sz="1400" dirty="0">
                <a:solidFill>
                  <a:schemeClr val="bg1"/>
                </a:solidFill>
              </a:rPr>
              <a:t> : 2003-2009 pour la prévalence, 2003-2008 pour le taux d’incidence, ** 2003-2005, ces données incluent celles du réseau </a:t>
            </a:r>
            <a:r>
              <a:rPr lang="fr-CA" sz="1400" dirty="0" err="1">
                <a:solidFill>
                  <a:schemeClr val="bg1"/>
                </a:solidFill>
              </a:rPr>
              <a:t>SurvUDI</a:t>
            </a:r>
            <a:r>
              <a:rPr lang="fr-CA" sz="1400" dirty="0">
                <a:solidFill>
                  <a:schemeClr val="bg1"/>
                </a:solidFill>
              </a:rPr>
              <a:t>, ND : non </a:t>
            </a:r>
            <a:r>
              <a:rPr lang="fr-CA" sz="1400" dirty="0" smtClean="0">
                <a:solidFill>
                  <a:schemeClr val="bg1"/>
                </a:solidFill>
              </a:rPr>
              <a:t>disponible</a:t>
            </a:r>
            <a:endParaRPr lang="fr-CA" sz="1400" dirty="0">
              <a:solidFill>
                <a:schemeClr val="bg1"/>
              </a:solidFill>
            </a:endParaRPr>
          </a:p>
          <a:p>
            <a:r>
              <a:rPr lang="fr-CA" sz="1400" dirty="0">
                <a:solidFill>
                  <a:srgbClr val="ECF2B8"/>
                </a:solidFill>
              </a:rPr>
              <a:t>Consulter la discussion du rapport pour les </a:t>
            </a:r>
            <a:r>
              <a:rPr lang="fr-CA" sz="1400" dirty="0" smtClean="0">
                <a:solidFill>
                  <a:srgbClr val="ECF2B8"/>
                </a:solidFill>
              </a:rPr>
              <a:t>références</a:t>
            </a:r>
            <a:endParaRPr lang="fr-CA" sz="1400" dirty="0">
              <a:solidFill>
                <a:srgbClr val="ECF2B8"/>
              </a:solidFill>
            </a:endParaRPr>
          </a:p>
        </p:txBody>
      </p:sp>
      <p:pic>
        <p:nvPicPr>
          <p:cNvPr id="16389" name="Picture 8"/>
          <p:cNvPicPr>
            <a:picLocks noChangeAspect="1" noChangeArrowheads="1"/>
          </p:cNvPicPr>
          <p:nvPr>
            <p:custDataLst>
              <p:tags r:id="rId4"/>
            </p:custDataLst>
          </p:nvPr>
        </p:nvPicPr>
        <p:blipFill>
          <a:blip r:embed="rId7" cstate="print"/>
          <a:srcRect t="45532"/>
          <a:stretch>
            <a:fillRect/>
          </a:stretch>
        </p:blipFill>
        <p:spPr bwMode="auto">
          <a:xfrm>
            <a:off x="468313" y="1484313"/>
            <a:ext cx="8137525" cy="41179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p:cNvSpPr txBox="1">
            <a:spLocks noGrp="1"/>
          </p:cNvSpPr>
          <p:nvPr>
            <p:custDataLst>
              <p:tags r:id="rId1"/>
            </p:custDataLst>
          </p:nvPr>
        </p:nvSpPr>
        <p:spPr bwMode="auto">
          <a:xfrm>
            <a:off x="-228600" y="6437313"/>
            <a:ext cx="658813" cy="476250"/>
          </a:xfrm>
          <a:prstGeom prst="rect">
            <a:avLst/>
          </a:prstGeom>
          <a:noFill/>
          <a:ln w="9525">
            <a:noFill/>
            <a:miter lim="800000"/>
            <a:headEnd/>
            <a:tailEnd/>
          </a:ln>
        </p:spPr>
        <p:txBody>
          <a:bodyPr/>
          <a:lstStyle/>
          <a:p>
            <a:pPr algn="r"/>
            <a:fld id="{D5C0E7FC-147D-4FD5-9741-3E0DC5575BF7}" type="slidenum">
              <a:rPr lang="fr-CA" sz="1400" b="1">
                <a:solidFill>
                  <a:srgbClr val="B3E9EF"/>
                </a:solidFill>
              </a:rPr>
              <a:pPr algn="r"/>
              <a:t>16</a:t>
            </a:fld>
            <a:endParaRPr lang="fr-CA" sz="1400" b="1">
              <a:solidFill>
                <a:srgbClr val="B3E9EF"/>
              </a:solidFill>
            </a:endParaRPr>
          </a:p>
        </p:txBody>
      </p:sp>
      <p:sp>
        <p:nvSpPr>
          <p:cNvPr id="17411" name="Rectangle 2"/>
          <p:cNvSpPr>
            <a:spLocks noGrp="1" noChangeArrowheads="1"/>
          </p:cNvSpPr>
          <p:nvPr>
            <p:ph type="title" idx="4294967295"/>
            <p:custDataLst>
              <p:tags r:id="rId2"/>
            </p:custDataLst>
          </p:nvPr>
        </p:nvSpPr>
        <p:spPr/>
        <p:txBody>
          <a:bodyPr/>
          <a:lstStyle/>
          <a:p>
            <a:pPr eaLnBrk="1" hangingPunct="1"/>
            <a:r>
              <a:rPr lang="fr-FR" smtClean="0"/>
              <a:t>Impact sur les interventions</a:t>
            </a:r>
            <a:endParaRPr lang="fr-CA" smtClean="0"/>
          </a:p>
        </p:txBody>
      </p:sp>
      <p:sp>
        <p:nvSpPr>
          <p:cNvPr id="17412" name="Rectangle 3"/>
          <p:cNvSpPr>
            <a:spLocks noGrp="1" noChangeArrowheads="1"/>
          </p:cNvSpPr>
          <p:nvPr>
            <p:ph type="body" idx="4294967295"/>
            <p:custDataLst>
              <p:tags r:id="rId3"/>
            </p:custDataLst>
          </p:nvPr>
        </p:nvSpPr>
        <p:spPr>
          <a:xfrm>
            <a:off x="539750" y="1773238"/>
            <a:ext cx="8208963" cy="4535487"/>
          </a:xfrm>
        </p:spPr>
        <p:txBody>
          <a:bodyPr/>
          <a:lstStyle/>
          <a:p>
            <a:pPr marL="177800" indent="-177800" eaLnBrk="1" hangingPunct="1">
              <a:lnSpc>
                <a:spcPct val="90000"/>
              </a:lnSpc>
              <a:spcAft>
                <a:spcPct val="0"/>
              </a:spcAft>
              <a:buFontTx/>
              <a:buChar char="•"/>
            </a:pPr>
            <a:r>
              <a:rPr lang="fr-FR" sz="2200" smtClean="0">
                <a:solidFill>
                  <a:schemeClr val="accent1"/>
                </a:solidFill>
              </a:rPr>
              <a:t>Hausse d’injection d’opioïdes (surtout médicamenteux)</a:t>
            </a:r>
          </a:p>
          <a:p>
            <a:pPr marL="1257300" lvl="2" indent="-354013" eaLnBrk="1" hangingPunct="1">
              <a:lnSpc>
                <a:spcPct val="90000"/>
              </a:lnSpc>
              <a:spcBef>
                <a:spcPct val="40000"/>
              </a:spcBef>
              <a:spcAft>
                <a:spcPct val="0"/>
              </a:spcAft>
              <a:buClr>
                <a:schemeClr val="bg2"/>
              </a:buClr>
              <a:buFont typeface="Wingdings" pitchFamily="2" charset="2"/>
              <a:buNone/>
            </a:pPr>
            <a:r>
              <a:rPr lang="fr-FR" sz="2000" smtClean="0"/>
              <a:t>-    Revoir le matériel distribué et les messages de prévention (</a:t>
            </a:r>
            <a:r>
              <a:rPr lang="en-US" sz="2000" smtClean="0"/>
              <a:t>promotion de la dilution et de la filtration adéquate de la substance)</a:t>
            </a:r>
            <a:endParaRPr lang="fr-FR" sz="2000" smtClean="0"/>
          </a:p>
          <a:p>
            <a:pPr marL="177800" indent="-177800" eaLnBrk="1" hangingPunct="1">
              <a:lnSpc>
                <a:spcPct val="90000"/>
              </a:lnSpc>
              <a:spcBef>
                <a:spcPct val="40000"/>
              </a:spcBef>
              <a:spcAft>
                <a:spcPct val="0"/>
              </a:spcAft>
              <a:buFontTx/>
              <a:buChar char="•"/>
            </a:pPr>
            <a:r>
              <a:rPr lang="fr-FR" sz="2200" smtClean="0">
                <a:solidFill>
                  <a:schemeClr val="accent1"/>
                </a:solidFill>
              </a:rPr>
              <a:t>Trop grande utilisation de matériel non stérile (partage et réutilisation)</a:t>
            </a:r>
          </a:p>
          <a:p>
            <a:pPr marL="1257300" lvl="2" indent="-354013" eaLnBrk="1" hangingPunct="1">
              <a:lnSpc>
                <a:spcPct val="90000"/>
              </a:lnSpc>
              <a:spcBef>
                <a:spcPct val="40000"/>
              </a:spcBef>
              <a:spcAft>
                <a:spcPct val="0"/>
              </a:spcAft>
              <a:buClr>
                <a:schemeClr val="accent1"/>
              </a:buClr>
              <a:buFontTx/>
              <a:buChar char="-"/>
            </a:pPr>
            <a:r>
              <a:rPr lang="en-US" sz="2000" smtClean="0"/>
              <a:t>Diversifier les stratégies de distribution du matériel et renforcer les messages de prévention.</a:t>
            </a:r>
            <a:r>
              <a:rPr lang="fr-CA" sz="2000" smtClean="0"/>
              <a:t> </a:t>
            </a:r>
          </a:p>
          <a:p>
            <a:pPr marL="177800" indent="-177800" eaLnBrk="1" hangingPunct="1">
              <a:lnSpc>
                <a:spcPct val="90000"/>
              </a:lnSpc>
              <a:spcBef>
                <a:spcPct val="40000"/>
              </a:spcBef>
              <a:spcAft>
                <a:spcPct val="0"/>
              </a:spcAft>
              <a:buFontTx/>
              <a:buChar char="•"/>
            </a:pPr>
            <a:r>
              <a:rPr lang="fr-FR" sz="2000" smtClean="0">
                <a:solidFill>
                  <a:schemeClr val="accent1"/>
                </a:solidFill>
              </a:rPr>
              <a:t> </a:t>
            </a:r>
            <a:r>
              <a:rPr lang="fr-FR" sz="2200" smtClean="0">
                <a:solidFill>
                  <a:schemeClr val="accent1"/>
                </a:solidFill>
              </a:rPr>
              <a:t>Dépistage trop peu fréquent pour le VIH et le VHC</a:t>
            </a:r>
          </a:p>
          <a:p>
            <a:pPr marL="1257300" lvl="2" indent="-354013" eaLnBrk="1" hangingPunct="1">
              <a:lnSpc>
                <a:spcPct val="90000"/>
              </a:lnSpc>
              <a:spcBef>
                <a:spcPct val="40000"/>
              </a:spcBef>
              <a:spcAft>
                <a:spcPct val="0"/>
              </a:spcAft>
              <a:buClr>
                <a:schemeClr val="bg2"/>
              </a:buClr>
              <a:buFont typeface="Wingdings" pitchFamily="2" charset="2"/>
              <a:buNone/>
            </a:pPr>
            <a:r>
              <a:rPr lang="fr-FR" sz="2000" smtClean="0"/>
              <a:t>-    Faire la promotion du dépistage régulier</a:t>
            </a:r>
          </a:p>
          <a:p>
            <a:pPr marL="177800" indent="-177800" eaLnBrk="1" hangingPunct="1">
              <a:lnSpc>
                <a:spcPct val="90000"/>
              </a:lnSpc>
              <a:spcBef>
                <a:spcPct val="40000"/>
              </a:spcBef>
              <a:spcAft>
                <a:spcPct val="0"/>
              </a:spcAft>
              <a:buClr>
                <a:schemeClr val="accent1"/>
              </a:buClr>
              <a:buFontTx/>
              <a:buChar char="•"/>
            </a:pPr>
            <a:r>
              <a:rPr lang="fr-FR" sz="2000" smtClean="0">
                <a:solidFill>
                  <a:schemeClr val="accent1"/>
                </a:solidFill>
              </a:rPr>
              <a:t> </a:t>
            </a:r>
            <a:r>
              <a:rPr lang="fr-FR" sz="2200" smtClean="0">
                <a:solidFill>
                  <a:schemeClr val="accent1"/>
                </a:solidFill>
              </a:rPr>
              <a:t>Suivi médical et traitement à améliorer pour le VHC</a:t>
            </a:r>
          </a:p>
          <a:p>
            <a:pPr marL="1257300" lvl="2" indent="-354013" eaLnBrk="1" hangingPunct="1">
              <a:lnSpc>
                <a:spcPct val="90000"/>
              </a:lnSpc>
              <a:spcBef>
                <a:spcPct val="40000"/>
              </a:spcBef>
              <a:spcAft>
                <a:spcPct val="0"/>
              </a:spcAft>
              <a:buClr>
                <a:srgbClr val="777777"/>
              </a:buClr>
              <a:buFontTx/>
              <a:buNone/>
            </a:pPr>
            <a:r>
              <a:rPr lang="fr-FR" sz="2000" smtClean="0"/>
              <a:t>-    Faire la promotion du suivi et du traitement</a:t>
            </a:r>
            <a:endParaRPr lang="fr-FR" sz="2000" smtClean="0">
              <a:solidFill>
                <a:schemeClr val="accent1"/>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3"/>
          <p:cNvSpPr txBox="1">
            <a:spLocks noGrp="1"/>
          </p:cNvSpPr>
          <p:nvPr>
            <p:custDataLst>
              <p:tags r:id="rId1"/>
            </p:custDataLst>
          </p:nvPr>
        </p:nvSpPr>
        <p:spPr bwMode="auto">
          <a:xfrm>
            <a:off x="-228600" y="6437313"/>
            <a:ext cx="658813" cy="476250"/>
          </a:xfrm>
          <a:prstGeom prst="rect">
            <a:avLst/>
          </a:prstGeom>
          <a:noFill/>
          <a:ln w="9525">
            <a:noFill/>
            <a:miter lim="800000"/>
            <a:headEnd/>
            <a:tailEnd/>
          </a:ln>
        </p:spPr>
        <p:txBody>
          <a:bodyPr/>
          <a:lstStyle/>
          <a:p>
            <a:pPr algn="r"/>
            <a:fld id="{1DDCFFD3-2B45-43A3-8C6A-301B781869B6}" type="slidenum">
              <a:rPr lang="fr-CA" sz="1400" b="1">
                <a:solidFill>
                  <a:srgbClr val="B3E9EF"/>
                </a:solidFill>
              </a:rPr>
              <a:pPr algn="r"/>
              <a:t>17</a:t>
            </a:fld>
            <a:endParaRPr lang="fr-CA" sz="1400" b="1">
              <a:solidFill>
                <a:srgbClr val="B3E9EF"/>
              </a:solidFill>
            </a:endParaRPr>
          </a:p>
        </p:txBody>
      </p:sp>
      <p:sp>
        <p:nvSpPr>
          <p:cNvPr id="18435" name="Rectangle 2"/>
          <p:cNvSpPr>
            <a:spLocks noGrp="1" noChangeArrowheads="1"/>
          </p:cNvSpPr>
          <p:nvPr>
            <p:ph type="title" idx="4294967295"/>
            <p:custDataLst>
              <p:tags r:id="rId2"/>
            </p:custDataLst>
          </p:nvPr>
        </p:nvSpPr>
        <p:spPr>
          <a:xfrm>
            <a:off x="395288" y="485775"/>
            <a:ext cx="8229600" cy="1143000"/>
          </a:xfrm>
        </p:spPr>
        <p:txBody>
          <a:bodyPr/>
          <a:lstStyle/>
          <a:p>
            <a:pPr eaLnBrk="1" hangingPunct="1"/>
            <a:r>
              <a:rPr lang="fr-CA" smtClean="0"/>
              <a:t>Remerciements</a:t>
            </a:r>
          </a:p>
        </p:txBody>
      </p:sp>
      <p:sp>
        <p:nvSpPr>
          <p:cNvPr id="18436" name="Rectangle 3"/>
          <p:cNvSpPr>
            <a:spLocks noGrp="1" noChangeArrowheads="1"/>
          </p:cNvSpPr>
          <p:nvPr>
            <p:ph type="body" idx="4294967295"/>
            <p:custDataLst>
              <p:tags r:id="rId3"/>
            </p:custDataLst>
          </p:nvPr>
        </p:nvSpPr>
        <p:spPr>
          <a:xfrm>
            <a:off x="468313" y="1125538"/>
            <a:ext cx="8135937" cy="4032250"/>
          </a:xfrm>
          <a:noFill/>
        </p:spPr>
        <p:txBody>
          <a:bodyPr/>
          <a:lstStyle/>
          <a:p>
            <a:pPr marL="742950" lvl="1" indent="-285750" eaLnBrk="1" hangingPunct="1">
              <a:buFontTx/>
              <a:buNone/>
            </a:pPr>
            <a:endParaRPr lang="fr-CA" dirty="0" smtClean="0">
              <a:solidFill>
                <a:schemeClr val="bg1"/>
              </a:solidFill>
            </a:endParaRPr>
          </a:p>
          <a:p>
            <a:pPr marL="742950" lvl="1" indent="-285750" eaLnBrk="1" hangingPunct="1">
              <a:buFontTx/>
              <a:buChar char="•"/>
            </a:pPr>
            <a:r>
              <a:rPr lang="fr-CA" dirty="0" smtClean="0">
                <a:solidFill>
                  <a:schemeClr val="bg1"/>
                </a:solidFill>
              </a:rPr>
              <a:t>Les participants à l’étude</a:t>
            </a:r>
          </a:p>
          <a:p>
            <a:pPr marL="742950" lvl="1" indent="-285750" eaLnBrk="1" hangingPunct="1">
              <a:buFontTx/>
              <a:buChar char="•"/>
            </a:pPr>
            <a:r>
              <a:rPr lang="fr-CA" dirty="0" smtClean="0">
                <a:solidFill>
                  <a:schemeClr val="bg1"/>
                </a:solidFill>
              </a:rPr>
              <a:t>Le personnel des centres de recrutement</a:t>
            </a:r>
          </a:p>
          <a:p>
            <a:pPr marL="742950" lvl="1" indent="-285750" eaLnBrk="1" hangingPunct="1">
              <a:buFontTx/>
              <a:buChar char="•"/>
            </a:pPr>
            <a:r>
              <a:rPr lang="fr-CA" dirty="0" smtClean="0">
                <a:solidFill>
                  <a:schemeClr val="bg1"/>
                </a:solidFill>
              </a:rPr>
              <a:t>Lise Leblanc du LSPQ</a:t>
            </a:r>
          </a:p>
          <a:p>
            <a:pPr marL="742950" lvl="1" indent="-285750" eaLnBrk="1" hangingPunct="1">
              <a:buFontTx/>
              <a:buChar char="•"/>
            </a:pPr>
            <a:r>
              <a:rPr lang="fr-CA" dirty="0" smtClean="0">
                <a:solidFill>
                  <a:schemeClr val="bg1"/>
                </a:solidFill>
              </a:rPr>
              <a:t>Céline </a:t>
            </a:r>
            <a:r>
              <a:rPr lang="fr-CA" dirty="0" err="1" smtClean="0">
                <a:solidFill>
                  <a:schemeClr val="bg1"/>
                </a:solidFill>
              </a:rPr>
              <a:t>Valin</a:t>
            </a:r>
            <a:r>
              <a:rPr lang="fr-CA" dirty="0" smtClean="0">
                <a:solidFill>
                  <a:schemeClr val="bg1"/>
                </a:solidFill>
              </a:rPr>
              <a:t> et Isabelle </a:t>
            </a:r>
            <a:r>
              <a:rPr lang="fr-CA" dirty="0" err="1" smtClean="0">
                <a:solidFill>
                  <a:schemeClr val="bg1"/>
                </a:solidFill>
              </a:rPr>
              <a:t>Petillot</a:t>
            </a:r>
            <a:endParaRPr lang="fr-CA" dirty="0" smtClean="0">
              <a:solidFill>
                <a:schemeClr val="bg1"/>
              </a:solidFill>
            </a:endParaRPr>
          </a:p>
          <a:p>
            <a:pPr marL="742950" lvl="1" indent="-285750" eaLnBrk="1" hangingPunct="1">
              <a:buFontTx/>
              <a:buChar char="•"/>
            </a:pPr>
            <a:r>
              <a:rPr lang="fr-CA" dirty="0" smtClean="0">
                <a:solidFill>
                  <a:schemeClr val="bg1"/>
                </a:solidFill>
              </a:rPr>
              <a:t>Rapports disponibles :</a:t>
            </a:r>
            <a:r>
              <a:rPr lang="fr-CA" i="1" dirty="0" smtClean="0">
                <a:solidFill>
                  <a:schemeClr val="bg1"/>
                </a:solidFill>
              </a:rPr>
              <a:t> </a:t>
            </a:r>
            <a:r>
              <a:rPr lang="fr-CA" i="1" dirty="0" smtClean="0">
                <a:solidFill>
                  <a:schemeClr val="bg1"/>
                </a:solidFill>
                <a:hlinkClick r:id="rId9"/>
              </a:rPr>
              <a:t>http://www.inspq.qc.ca</a:t>
            </a:r>
            <a:endParaRPr lang="fr-CA" dirty="0" smtClean="0">
              <a:solidFill>
                <a:schemeClr val="bg1"/>
              </a:solidFill>
            </a:endParaRPr>
          </a:p>
          <a:p>
            <a:pPr marL="742950" lvl="1" indent="-285750" eaLnBrk="1" hangingPunct="1">
              <a:buFont typeface="Symbol" pitchFamily="18" charset="2"/>
              <a:buNone/>
            </a:pPr>
            <a:endParaRPr lang="fr-FR" dirty="0" smtClean="0">
              <a:solidFill>
                <a:schemeClr val="bg1"/>
              </a:solidFill>
            </a:endParaRPr>
          </a:p>
        </p:txBody>
      </p:sp>
      <p:pic>
        <p:nvPicPr>
          <p:cNvPr id="18437" name="Picture 4" descr="sig-fra"/>
          <p:cNvPicPr>
            <a:picLocks noChangeAspect="1" noChangeArrowheads="1"/>
          </p:cNvPicPr>
          <p:nvPr>
            <p:custDataLst>
              <p:tags r:id="rId4"/>
            </p:custDataLst>
          </p:nvPr>
        </p:nvPicPr>
        <p:blipFill>
          <a:blip r:embed="rId10" cstate="print"/>
          <a:srcRect/>
          <a:stretch>
            <a:fillRect/>
          </a:stretch>
        </p:blipFill>
        <p:spPr bwMode="auto">
          <a:xfrm>
            <a:off x="1403350" y="5367338"/>
            <a:ext cx="4464050" cy="265112"/>
          </a:xfrm>
          <a:prstGeom prst="rect">
            <a:avLst/>
          </a:prstGeom>
          <a:noFill/>
          <a:ln w="9525">
            <a:noFill/>
            <a:miter lim="800000"/>
            <a:headEnd/>
            <a:tailEnd/>
          </a:ln>
        </p:spPr>
      </p:pic>
      <p:pic>
        <p:nvPicPr>
          <p:cNvPr id="18438" name="Picture 5" descr="MSSSwsig"/>
          <p:cNvPicPr>
            <a:picLocks noChangeAspect="1" noChangeArrowheads="1"/>
          </p:cNvPicPr>
          <p:nvPr>
            <p:custDataLst>
              <p:tags r:id="rId5"/>
            </p:custDataLst>
          </p:nvPr>
        </p:nvPicPr>
        <p:blipFill>
          <a:blip r:embed="rId11" cstate="print"/>
          <a:srcRect/>
          <a:stretch>
            <a:fillRect/>
          </a:stretch>
        </p:blipFill>
        <p:spPr bwMode="auto">
          <a:xfrm>
            <a:off x="1403350" y="5727700"/>
            <a:ext cx="1225550" cy="581025"/>
          </a:xfrm>
          <a:prstGeom prst="rect">
            <a:avLst/>
          </a:prstGeom>
          <a:noFill/>
          <a:ln w="9525">
            <a:noFill/>
            <a:miter lim="800000"/>
            <a:headEnd/>
            <a:tailEnd/>
          </a:ln>
        </p:spPr>
      </p:pic>
      <p:sp>
        <p:nvSpPr>
          <p:cNvPr id="18439" name="Rectangle 8"/>
          <p:cNvSpPr>
            <a:spLocks noChangeArrowheads="1"/>
          </p:cNvSpPr>
          <p:nvPr>
            <p:custDataLst>
              <p:tags r:id="rId6"/>
            </p:custDataLst>
          </p:nvPr>
        </p:nvSpPr>
        <p:spPr bwMode="auto">
          <a:xfrm>
            <a:off x="107950" y="4532313"/>
            <a:ext cx="2895600" cy="579437"/>
          </a:xfrm>
          <a:prstGeom prst="rect">
            <a:avLst/>
          </a:prstGeom>
          <a:noFill/>
          <a:ln w="9525">
            <a:noFill/>
            <a:miter lim="800000"/>
            <a:headEnd/>
            <a:tailEnd/>
          </a:ln>
        </p:spPr>
        <p:txBody>
          <a:bodyPr wrap="none">
            <a:spAutoFit/>
          </a:bodyPr>
          <a:lstStyle/>
          <a:p>
            <a:pPr lvl="1">
              <a:spcAft>
                <a:spcPct val="30000"/>
              </a:spcAft>
              <a:buClr>
                <a:srgbClr val="B3E9EF"/>
              </a:buClr>
            </a:pPr>
            <a:r>
              <a:rPr lang="fr-CA" sz="3200">
                <a:solidFill>
                  <a:srgbClr val="E5ED9D"/>
                </a:solidFill>
              </a:rPr>
              <a:t>Financé par:</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p:cNvSpPr txBox="1">
            <a:spLocks noGrp="1"/>
          </p:cNvSpPr>
          <p:nvPr>
            <p:custDataLst>
              <p:tags r:id="rId1"/>
            </p:custDataLst>
          </p:nvPr>
        </p:nvSpPr>
        <p:spPr bwMode="auto">
          <a:xfrm>
            <a:off x="-228600" y="6437313"/>
            <a:ext cx="658813" cy="476250"/>
          </a:xfrm>
          <a:prstGeom prst="rect">
            <a:avLst/>
          </a:prstGeom>
          <a:noFill/>
          <a:ln w="9525">
            <a:noFill/>
            <a:miter lim="800000"/>
            <a:headEnd/>
            <a:tailEnd/>
          </a:ln>
        </p:spPr>
        <p:txBody>
          <a:bodyPr/>
          <a:lstStyle/>
          <a:p>
            <a:pPr algn="r"/>
            <a:fld id="{7B5737F5-D9C0-4C91-AD52-B471F8849597}" type="slidenum">
              <a:rPr lang="fr-CA" sz="1400" b="1">
                <a:solidFill>
                  <a:srgbClr val="B3E9EF"/>
                </a:solidFill>
              </a:rPr>
              <a:pPr algn="r"/>
              <a:t>18</a:t>
            </a:fld>
            <a:endParaRPr lang="fr-CA" sz="1400" b="1">
              <a:solidFill>
                <a:srgbClr val="B3E9EF"/>
              </a:solidFill>
            </a:endParaRPr>
          </a:p>
        </p:txBody>
      </p:sp>
      <p:sp>
        <p:nvSpPr>
          <p:cNvPr id="19459" name="Rectangle 2"/>
          <p:cNvSpPr>
            <a:spLocks noGrp="1" noChangeArrowheads="1"/>
          </p:cNvSpPr>
          <p:nvPr>
            <p:ph type="title" idx="4294967295"/>
            <p:custDataLst>
              <p:tags r:id="rId2"/>
            </p:custDataLst>
          </p:nvPr>
        </p:nvSpPr>
        <p:spPr>
          <a:xfrm>
            <a:off x="323850" y="414338"/>
            <a:ext cx="8229600" cy="1143000"/>
          </a:xfrm>
        </p:spPr>
        <p:txBody>
          <a:bodyPr/>
          <a:lstStyle/>
          <a:p>
            <a:pPr eaLnBrk="1" hangingPunct="1"/>
            <a:r>
              <a:rPr lang="fr-CA" sz="3200" smtClean="0"/>
              <a:t>L’équipe SurvUDI</a:t>
            </a:r>
          </a:p>
        </p:txBody>
      </p:sp>
      <p:sp>
        <p:nvSpPr>
          <p:cNvPr id="19460" name="Rectangle 3"/>
          <p:cNvSpPr>
            <a:spLocks noGrp="1" noChangeArrowheads="1"/>
          </p:cNvSpPr>
          <p:nvPr>
            <p:ph type="body" idx="4294967295"/>
            <p:custDataLst>
              <p:tags r:id="rId3"/>
            </p:custDataLst>
          </p:nvPr>
        </p:nvSpPr>
        <p:spPr>
          <a:xfrm>
            <a:off x="323850" y="1557338"/>
            <a:ext cx="8820150" cy="4967287"/>
          </a:xfrm>
        </p:spPr>
        <p:txBody>
          <a:bodyPr/>
          <a:lstStyle/>
          <a:p>
            <a:pPr marL="176213" indent="-176213" eaLnBrk="1" hangingPunct="1">
              <a:lnSpc>
                <a:spcPct val="90000"/>
              </a:lnSpc>
              <a:spcAft>
                <a:spcPct val="10000"/>
              </a:spcAft>
            </a:pPr>
            <a:r>
              <a:rPr lang="fr-CA" sz="2000" dirty="0" smtClean="0">
                <a:solidFill>
                  <a:schemeClr val="accent1"/>
                </a:solidFill>
              </a:rPr>
              <a:t>Responsables provinciaux : </a:t>
            </a:r>
          </a:p>
          <a:p>
            <a:pPr marL="828675" lvl="1" indent="-285750" eaLnBrk="1" hangingPunct="1">
              <a:lnSpc>
                <a:spcPct val="90000"/>
              </a:lnSpc>
              <a:buFont typeface="Symbol" pitchFamily="18" charset="2"/>
              <a:buNone/>
            </a:pPr>
            <a:r>
              <a:rPr lang="fr-CA" sz="1800" dirty="0" smtClean="0">
                <a:solidFill>
                  <a:schemeClr val="bg1"/>
                </a:solidFill>
              </a:rPr>
              <a:t>Michel </a:t>
            </a:r>
            <a:r>
              <a:rPr lang="fr-CA" sz="1800" dirty="0" err="1" smtClean="0">
                <a:solidFill>
                  <a:schemeClr val="bg1"/>
                </a:solidFill>
              </a:rPr>
              <a:t>Alary</a:t>
            </a:r>
            <a:r>
              <a:rPr lang="fr-CA" sz="1800" dirty="0" smtClean="0">
                <a:solidFill>
                  <a:schemeClr val="bg1"/>
                </a:solidFill>
              </a:rPr>
              <a:t>, Élise Roy, Carole Morissette et Pascale Leclerc</a:t>
            </a:r>
          </a:p>
          <a:p>
            <a:pPr marL="176213" indent="-176213" eaLnBrk="1" hangingPunct="1">
              <a:lnSpc>
                <a:spcPct val="90000"/>
              </a:lnSpc>
              <a:spcBef>
                <a:spcPct val="20000"/>
              </a:spcBef>
              <a:spcAft>
                <a:spcPct val="20000"/>
              </a:spcAft>
            </a:pPr>
            <a:r>
              <a:rPr lang="fr-CA" sz="2000" dirty="0" smtClean="0">
                <a:solidFill>
                  <a:schemeClr val="accent1"/>
                </a:solidFill>
              </a:rPr>
              <a:t>Responsables régionaux </a:t>
            </a:r>
            <a:r>
              <a:rPr lang="fr-CA" sz="2000" dirty="0" smtClean="0">
                <a:solidFill>
                  <a:schemeClr val="bg1"/>
                </a:solidFill>
              </a:rPr>
              <a:t>:</a:t>
            </a:r>
          </a:p>
          <a:p>
            <a:pPr marL="176213" indent="-176213" eaLnBrk="1" hangingPunct="1">
              <a:lnSpc>
                <a:spcPct val="90000"/>
              </a:lnSpc>
              <a:spcAft>
                <a:spcPct val="0"/>
              </a:spcAft>
              <a:buClr>
                <a:schemeClr val="accent1"/>
              </a:buClr>
              <a:buFontTx/>
              <a:buChar char="•"/>
            </a:pPr>
            <a:r>
              <a:rPr lang="fr-CA" sz="1800" dirty="0" smtClean="0">
                <a:solidFill>
                  <a:schemeClr val="bg1"/>
                </a:solidFill>
              </a:rPr>
              <a:t>Abitibi/</a:t>
            </a:r>
            <a:r>
              <a:rPr lang="fr-CA" sz="1800" dirty="0" err="1" smtClean="0">
                <a:solidFill>
                  <a:schemeClr val="bg1"/>
                </a:solidFill>
              </a:rPr>
              <a:t>Témiscamingue</a:t>
            </a:r>
            <a:r>
              <a:rPr lang="fr-CA" sz="1800" dirty="0" smtClean="0">
                <a:solidFill>
                  <a:schemeClr val="bg1"/>
                </a:solidFill>
              </a:rPr>
              <a:t> : Danielle </a:t>
            </a:r>
            <a:r>
              <a:rPr lang="fr-CA" sz="1800" dirty="0" err="1" smtClean="0">
                <a:solidFill>
                  <a:schemeClr val="bg1"/>
                </a:solidFill>
              </a:rPr>
              <a:t>Gélinas</a:t>
            </a:r>
            <a:endParaRPr lang="fr-CA" sz="1800" dirty="0" smtClean="0">
              <a:solidFill>
                <a:schemeClr val="bg1"/>
              </a:solidFill>
            </a:endParaRPr>
          </a:p>
          <a:p>
            <a:pPr marL="176213" indent="-176213" eaLnBrk="1" hangingPunct="1">
              <a:lnSpc>
                <a:spcPct val="90000"/>
              </a:lnSpc>
              <a:spcAft>
                <a:spcPct val="0"/>
              </a:spcAft>
              <a:buClr>
                <a:schemeClr val="accent1"/>
              </a:buClr>
              <a:buFontTx/>
              <a:buChar char="•"/>
            </a:pPr>
            <a:r>
              <a:rPr lang="fr-CA" sz="1800" dirty="0" smtClean="0">
                <a:solidFill>
                  <a:schemeClr val="bg1"/>
                </a:solidFill>
              </a:rPr>
              <a:t>Estrie : Christine </a:t>
            </a:r>
            <a:r>
              <a:rPr lang="fr-CA" sz="1800" dirty="0" err="1" smtClean="0">
                <a:solidFill>
                  <a:schemeClr val="bg1"/>
                </a:solidFill>
              </a:rPr>
              <a:t>Giguère</a:t>
            </a:r>
            <a:endParaRPr lang="fr-CA" sz="1800" dirty="0" smtClean="0">
              <a:solidFill>
                <a:schemeClr val="bg1"/>
              </a:solidFill>
            </a:endParaRPr>
          </a:p>
          <a:p>
            <a:pPr marL="176213" indent="-176213" eaLnBrk="1" hangingPunct="1">
              <a:lnSpc>
                <a:spcPct val="90000"/>
              </a:lnSpc>
              <a:spcAft>
                <a:spcPct val="0"/>
              </a:spcAft>
              <a:buClr>
                <a:schemeClr val="accent1"/>
              </a:buClr>
              <a:buFontTx/>
              <a:buChar char="•"/>
            </a:pPr>
            <a:r>
              <a:rPr lang="fr-CA" sz="1800" dirty="0" smtClean="0">
                <a:solidFill>
                  <a:schemeClr val="bg1"/>
                </a:solidFill>
              </a:rPr>
              <a:t>Mauricie/Centre du Québec : Andrée Côté et Johanne </a:t>
            </a:r>
            <a:r>
              <a:rPr lang="fr-CA" sz="1800" dirty="0" err="1" smtClean="0">
                <a:solidFill>
                  <a:schemeClr val="bg1"/>
                </a:solidFill>
              </a:rPr>
              <a:t>Milette</a:t>
            </a:r>
            <a:endParaRPr lang="fr-CA" sz="1800" dirty="0" smtClean="0">
              <a:solidFill>
                <a:schemeClr val="bg1"/>
              </a:solidFill>
            </a:endParaRPr>
          </a:p>
          <a:p>
            <a:pPr marL="176213" indent="-176213" eaLnBrk="1" hangingPunct="1">
              <a:lnSpc>
                <a:spcPct val="90000"/>
              </a:lnSpc>
              <a:spcAft>
                <a:spcPct val="0"/>
              </a:spcAft>
              <a:buClr>
                <a:schemeClr val="accent1"/>
              </a:buClr>
              <a:buFontTx/>
              <a:buChar char="•"/>
            </a:pPr>
            <a:r>
              <a:rPr lang="fr-CA" sz="1800" dirty="0" smtClean="0">
                <a:solidFill>
                  <a:schemeClr val="bg1"/>
                </a:solidFill>
              </a:rPr>
              <a:t>Montérégie : Andrée </a:t>
            </a:r>
            <a:r>
              <a:rPr lang="fr-CA" sz="1800" dirty="0" err="1" smtClean="0">
                <a:solidFill>
                  <a:schemeClr val="bg1"/>
                </a:solidFill>
              </a:rPr>
              <a:t>Perreault</a:t>
            </a:r>
            <a:endParaRPr lang="fr-CA" sz="1800" dirty="0" smtClean="0">
              <a:solidFill>
                <a:schemeClr val="bg1"/>
              </a:solidFill>
            </a:endParaRPr>
          </a:p>
          <a:p>
            <a:pPr marL="176213" indent="-176213" eaLnBrk="1" hangingPunct="1">
              <a:lnSpc>
                <a:spcPct val="90000"/>
              </a:lnSpc>
              <a:spcAft>
                <a:spcPct val="0"/>
              </a:spcAft>
              <a:buClr>
                <a:schemeClr val="accent1"/>
              </a:buClr>
              <a:buFontTx/>
              <a:buChar char="•"/>
            </a:pPr>
            <a:r>
              <a:rPr lang="fr-CA" sz="1800" dirty="0" smtClean="0">
                <a:solidFill>
                  <a:schemeClr val="bg1"/>
                </a:solidFill>
              </a:rPr>
              <a:t>Ottawa : Lynne Leonard et Charles </a:t>
            </a:r>
            <a:r>
              <a:rPr lang="fr-CA" sz="1800" dirty="0" err="1" smtClean="0">
                <a:solidFill>
                  <a:schemeClr val="bg1"/>
                </a:solidFill>
              </a:rPr>
              <a:t>Furlotte</a:t>
            </a:r>
            <a:endParaRPr lang="fr-CA" sz="1800" dirty="0" smtClean="0">
              <a:solidFill>
                <a:schemeClr val="bg1"/>
              </a:solidFill>
            </a:endParaRPr>
          </a:p>
          <a:p>
            <a:pPr marL="176213" indent="-176213" eaLnBrk="1" hangingPunct="1">
              <a:lnSpc>
                <a:spcPct val="90000"/>
              </a:lnSpc>
              <a:spcAft>
                <a:spcPct val="0"/>
              </a:spcAft>
              <a:buClr>
                <a:schemeClr val="accent1"/>
              </a:buClr>
              <a:buFontTx/>
              <a:buChar char="•"/>
            </a:pPr>
            <a:r>
              <a:rPr lang="fr-CA" sz="1800" dirty="0" smtClean="0">
                <a:solidFill>
                  <a:schemeClr val="bg1"/>
                </a:solidFill>
              </a:rPr>
              <a:t>Montréal : Pascale Leclerc, Carole Morissette et Élise Roy</a:t>
            </a:r>
          </a:p>
          <a:p>
            <a:pPr marL="176213" indent="-176213" eaLnBrk="1" hangingPunct="1">
              <a:lnSpc>
                <a:spcPct val="90000"/>
              </a:lnSpc>
              <a:spcAft>
                <a:spcPct val="0"/>
              </a:spcAft>
              <a:buClr>
                <a:schemeClr val="accent1"/>
              </a:buClr>
              <a:buFontTx/>
              <a:buChar char="•"/>
            </a:pPr>
            <a:r>
              <a:rPr lang="fr-CA" sz="1800" dirty="0" smtClean="0">
                <a:solidFill>
                  <a:schemeClr val="bg1"/>
                </a:solidFill>
              </a:rPr>
              <a:t>Outaouais : Julie Lévesque</a:t>
            </a:r>
          </a:p>
          <a:p>
            <a:pPr marL="176213" indent="-176213" eaLnBrk="1" hangingPunct="1">
              <a:lnSpc>
                <a:spcPct val="90000"/>
              </a:lnSpc>
              <a:spcAft>
                <a:spcPct val="0"/>
              </a:spcAft>
              <a:buClr>
                <a:schemeClr val="accent1"/>
              </a:buClr>
              <a:buFontTx/>
              <a:buChar char="•"/>
            </a:pPr>
            <a:r>
              <a:rPr lang="fr-CA" sz="1800" dirty="0" smtClean="0">
                <a:solidFill>
                  <a:schemeClr val="bg1"/>
                </a:solidFill>
              </a:rPr>
              <a:t>Québec : Lina Noël</a:t>
            </a:r>
          </a:p>
          <a:p>
            <a:pPr marL="176213" indent="-176213" eaLnBrk="1" hangingPunct="1">
              <a:lnSpc>
                <a:spcPct val="90000"/>
              </a:lnSpc>
              <a:buClr>
                <a:schemeClr val="accent1"/>
              </a:buClr>
              <a:buFontTx/>
              <a:buChar char="•"/>
            </a:pPr>
            <a:r>
              <a:rPr lang="fr-CA" sz="1800" dirty="0" smtClean="0">
                <a:solidFill>
                  <a:schemeClr val="bg1"/>
                </a:solidFill>
              </a:rPr>
              <a:t>Saguenay/Lac St-Jean : Jocelyne </a:t>
            </a:r>
            <a:r>
              <a:rPr lang="fr-CA" sz="1800" dirty="0" err="1" smtClean="0">
                <a:solidFill>
                  <a:schemeClr val="bg1"/>
                </a:solidFill>
              </a:rPr>
              <a:t>Daigneault</a:t>
            </a:r>
            <a:r>
              <a:rPr lang="fr-CA" sz="1800" dirty="0" smtClean="0">
                <a:solidFill>
                  <a:schemeClr val="bg1"/>
                </a:solidFill>
              </a:rPr>
              <a:t> et Marcel Gauthier</a:t>
            </a:r>
          </a:p>
          <a:p>
            <a:pPr marL="176213" indent="-176213" eaLnBrk="1" hangingPunct="1">
              <a:lnSpc>
                <a:spcPct val="90000"/>
              </a:lnSpc>
              <a:spcBef>
                <a:spcPct val="20000"/>
              </a:spcBef>
              <a:spcAft>
                <a:spcPct val="20000"/>
              </a:spcAft>
              <a:buClr>
                <a:schemeClr val="accent1"/>
              </a:buClr>
              <a:buFontTx/>
              <a:buChar char="•"/>
            </a:pPr>
            <a:r>
              <a:rPr lang="fr-CA" sz="2000" dirty="0" smtClean="0">
                <a:solidFill>
                  <a:schemeClr val="accent1"/>
                </a:solidFill>
              </a:rPr>
              <a:t>Équipe « centrale » :</a:t>
            </a:r>
          </a:p>
          <a:p>
            <a:pPr marL="176213" indent="-176213" eaLnBrk="1" hangingPunct="1">
              <a:lnSpc>
                <a:spcPct val="90000"/>
              </a:lnSpc>
              <a:spcAft>
                <a:spcPct val="0"/>
              </a:spcAft>
              <a:buClr>
                <a:schemeClr val="accent1"/>
              </a:buClr>
              <a:buFontTx/>
              <a:buChar char="•"/>
            </a:pPr>
            <a:r>
              <a:rPr lang="fr-CA" sz="1800" dirty="0" smtClean="0">
                <a:solidFill>
                  <a:schemeClr val="bg1"/>
                </a:solidFill>
              </a:rPr>
              <a:t>Coordination : Raymond Parent, Karine Blouin</a:t>
            </a:r>
          </a:p>
          <a:p>
            <a:pPr marL="176213" indent="-176213" eaLnBrk="1" hangingPunct="1">
              <a:lnSpc>
                <a:spcPct val="90000"/>
              </a:lnSpc>
              <a:spcAft>
                <a:spcPct val="0"/>
              </a:spcAft>
              <a:buClr>
                <a:schemeClr val="accent1"/>
              </a:buClr>
              <a:buFontTx/>
              <a:buChar char="•"/>
            </a:pPr>
            <a:r>
              <a:rPr lang="fr-CA" sz="1800" dirty="0" smtClean="0">
                <a:solidFill>
                  <a:schemeClr val="bg1"/>
                </a:solidFill>
              </a:rPr>
              <a:t>Analyses statistiques : </a:t>
            </a:r>
            <a:r>
              <a:rPr lang="fr-CA" sz="1800" dirty="0" err="1" smtClean="0">
                <a:solidFill>
                  <a:schemeClr val="bg1"/>
                </a:solidFill>
              </a:rPr>
              <a:t>Caty</a:t>
            </a:r>
            <a:r>
              <a:rPr lang="fr-CA" sz="1800" dirty="0" smtClean="0">
                <a:solidFill>
                  <a:schemeClr val="bg1"/>
                </a:solidFill>
              </a:rPr>
              <a:t> Blanchette et Éric Demers</a:t>
            </a:r>
          </a:p>
          <a:p>
            <a:pPr marL="176213" indent="-176213" eaLnBrk="1" hangingPunct="1">
              <a:lnSpc>
                <a:spcPct val="90000"/>
              </a:lnSpc>
              <a:spcAft>
                <a:spcPct val="0"/>
              </a:spcAft>
              <a:buClr>
                <a:schemeClr val="accent1"/>
              </a:buClr>
              <a:buFontTx/>
              <a:buChar char="•"/>
            </a:pPr>
            <a:r>
              <a:rPr lang="fr-CA" sz="1800" dirty="0" smtClean="0">
                <a:solidFill>
                  <a:schemeClr val="bg1"/>
                </a:solidFill>
              </a:rPr>
              <a:t>Analyses de laboratoire : Christiane Claessens, Lise Leblanc</a:t>
            </a:r>
          </a:p>
          <a:p>
            <a:pPr marL="176213" indent="-176213" eaLnBrk="1" hangingPunct="1">
              <a:lnSpc>
                <a:spcPct val="90000"/>
              </a:lnSpc>
              <a:spcAft>
                <a:spcPct val="0"/>
              </a:spcAft>
              <a:buClr>
                <a:schemeClr val="accent1"/>
              </a:buClr>
              <a:buFontTx/>
              <a:buChar char="•"/>
            </a:pPr>
            <a:r>
              <a:rPr lang="fr-CA" sz="2000" dirty="0" smtClean="0">
                <a:solidFill>
                  <a:schemeClr val="accent1"/>
                </a:solidFill>
              </a:rPr>
              <a:t>Tous les recruteurs</a:t>
            </a:r>
            <a:endParaRPr lang="fr-FR" sz="2000" dirty="0" smtClean="0">
              <a:solidFill>
                <a:schemeClr val="accent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Titre 8"/>
          <p:cNvSpPr>
            <a:spLocks noGrp="1"/>
          </p:cNvSpPr>
          <p:nvPr>
            <p:ph type="title"/>
          </p:nvPr>
        </p:nvSpPr>
        <p:spPr/>
        <p:txBody>
          <a:bodyPr/>
          <a:lstStyle/>
          <a:p>
            <a:endParaRPr lang="fr-FR"/>
          </a:p>
        </p:txBody>
      </p:sp>
      <p:sp>
        <p:nvSpPr>
          <p:cNvPr id="10" name="Espace réservé du contenu 9"/>
          <p:cNvSpPr>
            <a:spLocks noGrp="1"/>
          </p:cNvSpPr>
          <p:nvPr>
            <p:ph idx="1"/>
          </p:nvPr>
        </p:nvSpPr>
        <p:spPr/>
        <p:txBody>
          <a:bodyPr/>
          <a:lstStyle/>
          <a:p>
            <a:pPr algn="just"/>
            <a:r>
              <a:rPr lang="fr-CA" dirty="0" smtClean="0">
                <a:solidFill>
                  <a:schemeClr val="bg1"/>
                </a:solidFill>
              </a:rPr>
              <a:t>	</a:t>
            </a:r>
            <a:r>
              <a:rPr lang="fr-CA" sz="2400" dirty="0" smtClean="0">
                <a:solidFill>
                  <a:schemeClr val="bg1"/>
                </a:solidFill>
              </a:rPr>
              <a:t>La présentation qui suit est une valeur ajoutée au rapport </a:t>
            </a:r>
            <a:r>
              <a:rPr lang="fr-CA" sz="2400" dirty="0" err="1" smtClean="0">
                <a:solidFill>
                  <a:schemeClr val="bg1"/>
                </a:solidFill>
              </a:rPr>
              <a:t>SurvUDI</a:t>
            </a:r>
            <a:r>
              <a:rPr lang="fr-CA" sz="2400" dirty="0" smtClean="0">
                <a:solidFill>
                  <a:schemeClr val="bg1"/>
                </a:solidFill>
              </a:rPr>
              <a:t> publié le 28 </a:t>
            </a:r>
            <a:r>
              <a:rPr lang="fr-CA" sz="2400" dirty="0" smtClean="0">
                <a:solidFill>
                  <a:schemeClr val="bg1"/>
                </a:solidFill>
              </a:rPr>
              <a:t>septembre </a:t>
            </a:r>
            <a:r>
              <a:rPr lang="fr-CA" sz="2400" dirty="0" smtClean="0">
                <a:solidFill>
                  <a:schemeClr val="bg1"/>
                </a:solidFill>
              </a:rPr>
              <a:t>2011. On y présente de façon graphique les faits saillants de ce rapport. Le lecteur intéressé notera qu’un texte complémentaire (fonction commentaires) accompagne les résultats présentés. Nous invitons ceux qui veulent se servir de cette présentation de le faire en mentionnant la source.</a:t>
            </a:r>
            <a:endParaRPr lang="fr-FR" sz="2400" dirty="0">
              <a:solidFill>
                <a:schemeClr val="bg1"/>
              </a:solidFill>
            </a:endParaRPr>
          </a:p>
        </p:txBody>
      </p:sp>
      <p:sp>
        <p:nvSpPr>
          <p:cNvPr id="2" name="Espace réservé du numéro de diapositive 1"/>
          <p:cNvSpPr>
            <a:spLocks noGrp="1"/>
          </p:cNvSpPr>
          <p:nvPr>
            <p:ph type="sldNum" sz="quarter" idx="10"/>
          </p:nvPr>
        </p:nvSpPr>
        <p:spPr/>
        <p:txBody>
          <a:bodyPr/>
          <a:lstStyle/>
          <a:p>
            <a:pPr>
              <a:defRPr/>
            </a:pPr>
            <a:fld id="{3F270096-CDEB-42C7-BE1C-8DEF12806C0C}" type="slidenum">
              <a:rPr lang="fr-CA" smtClean="0"/>
              <a:pPr>
                <a:defRPr/>
              </a:pPr>
              <a:t>2</a:t>
            </a:fld>
            <a:endParaRPr lang="fr-CA"/>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3"/>
          <p:cNvSpPr txBox="1">
            <a:spLocks noGrp="1"/>
          </p:cNvSpPr>
          <p:nvPr>
            <p:custDataLst>
              <p:tags r:id="rId1"/>
            </p:custDataLst>
          </p:nvPr>
        </p:nvSpPr>
        <p:spPr bwMode="auto">
          <a:xfrm>
            <a:off x="-228600" y="6437313"/>
            <a:ext cx="658813" cy="476250"/>
          </a:xfrm>
          <a:prstGeom prst="rect">
            <a:avLst/>
          </a:prstGeom>
          <a:noFill/>
          <a:ln w="9525">
            <a:noFill/>
            <a:miter lim="800000"/>
            <a:headEnd/>
            <a:tailEnd/>
          </a:ln>
        </p:spPr>
        <p:txBody>
          <a:bodyPr/>
          <a:lstStyle/>
          <a:p>
            <a:pPr algn="r"/>
            <a:fld id="{3885532F-D04E-4E4B-8B58-8204717AA444}" type="slidenum">
              <a:rPr lang="fr-CA" sz="1400" b="1">
                <a:solidFill>
                  <a:srgbClr val="B3E9EF"/>
                </a:solidFill>
              </a:rPr>
              <a:pPr algn="r"/>
              <a:t>3</a:t>
            </a:fld>
            <a:endParaRPr lang="fr-CA" sz="1400" b="1">
              <a:solidFill>
                <a:srgbClr val="B3E9EF"/>
              </a:solidFill>
            </a:endParaRPr>
          </a:p>
        </p:txBody>
      </p:sp>
      <p:sp>
        <p:nvSpPr>
          <p:cNvPr id="5123" name="AutoShape 3"/>
          <p:cNvSpPr>
            <a:spLocks noChangeAspect="1" noChangeArrowheads="1"/>
          </p:cNvSpPr>
          <p:nvPr>
            <p:custDataLst>
              <p:tags r:id="rId2"/>
            </p:custDataLst>
          </p:nvPr>
        </p:nvSpPr>
        <p:spPr bwMode="auto">
          <a:xfrm>
            <a:off x="1116013" y="549275"/>
            <a:ext cx="6908800" cy="6259513"/>
          </a:xfrm>
          <a:prstGeom prst="rect">
            <a:avLst/>
          </a:prstGeom>
          <a:noFill/>
          <a:ln w="9525">
            <a:noFill/>
            <a:miter lim="800000"/>
            <a:headEnd/>
            <a:tailEnd/>
          </a:ln>
        </p:spPr>
        <p:txBody>
          <a:bodyPr/>
          <a:lstStyle/>
          <a:p>
            <a:endParaRPr lang="fr-FR"/>
          </a:p>
        </p:txBody>
      </p:sp>
      <p:sp>
        <p:nvSpPr>
          <p:cNvPr id="5124" name="Rectangle 4"/>
          <p:cNvSpPr>
            <a:spLocks noChangeArrowheads="1"/>
          </p:cNvSpPr>
          <p:nvPr>
            <p:custDataLst>
              <p:tags r:id="rId3"/>
            </p:custDataLst>
          </p:nvPr>
        </p:nvSpPr>
        <p:spPr bwMode="auto">
          <a:xfrm>
            <a:off x="7127875" y="952500"/>
            <a:ext cx="31750" cy="136525"/>
          </a:xfrm>
          <a:prstGeom prst="rect">
            <a:avLst/>
          </a:prstGeom>
          <a:noFill/>
          <a:ln w="9525">
            <a:noFill/>
            <a:miter lim="800000"/>
            <a:headEnd/>
            <a:tailEnd/>
          </a:ln>
        </p:spPr>
        <p:txBody>
          <a:bodyPr wrap="none" lIns="0" tIns="0" rIns="0" bIns="0">
            <a:spAutoFit/>
          </a:bodyPr>
          <a:lstStyle/>
          <a:p>
            <a:r>
              <a:rPr lang="fr-FR" sz="900">
                <a:solidFill>
                  <a:srgbClr val="000000"/>
                </a:solidFill>
              </a:rPr>
              <a:t> </a:t>
            </a:r>
            <a:endParaRPr lang="fr-FR"/>
          </a:p>
        </p:txBody>
      </p:sp>
      <p:sp>
        <p:nvSpPr>
          <p:cNvPr id="5125" name="Rectangle 5"/>
          <p:cNvSpPr>
            <a:spLocks noChangeArrowheads="1"/>
          </p:cNvSpPr>
          <p:nvPr>
            <p:custDataLst>
              <p:tags r:id="rId4"/>
            </p:custDataLst>
          </p:nvPr>
        </p:nvSpPr>
        <p:spPr bwMode="auto">
          <a:xfrm>
            <a:off x="1141413" y="1123950"/>
            <a:ext cx="31750" cy="136525"/>
          </a:xfrm>
          <a:prstGeom prst="rect">
            <a:avLst/>
          </a:prstGeom>
          <a:noFill/>
          <a:ln w="9525">
            <a:noFill/>
            <a:miter lim="800000"/>
            <a:headEnd/>
            <a:tailEnd/>
          </a:ln>
        </p:spPr>
        <p:txBody>
          <a:bodyPr wrap="none" lIns="0" tIns="0" rIns="0" bIns="0">
            <a:spAutoFit/>
          </a:bodyPr>
          <a:lstStyle/>
          <a:p>
            <a:r>
              <a:rPr lang="fr-FR" sz="900">
                <a:solidFill>
                  <a:srgbClr val="000000"/>
                </a:solidFill>
                <a:latin typeface="Courier" pitchFamily="49" charset="0"/>
              </a:rPr>
              <a:t> </a:t>
            </a:r>
            <a:endParaRPr lang="fr-FR"/>
          </a:p>
        </p:txBody>
      </p:sp>
      <p:sp>
        <p:nvSpPr>
          <p:cNvPr id="5126" name="Rectangle 6"/>
          <p:cNvSpPr>
            <a:spLocks noChangeArrowheads="1"/>
          </p:cNvSpPr>
          <p:nvPr>
            <p:custDataLst>
              <p:tags r:id="rId5"/>
            </p:custDataLst>
          </p:nvPr>
        </p:nvSpPr>
        <p:spPr bwMode="auto">
          <a:xfrm>
            <a:off x="7983538" y="1417638"/>
            <a:ext cx="38100" cy="168275"/>
          </a:xfrm>
          <a:prstGeom prst="rect">
            <a:avLst/>
          </a:prstGeom>
          <a:noFill/>
          <a:ln w="9525">
            <a:noFill/>
            <a:miter lim="800000"/>
            <a:headEnd/>
            <a:tailEnd/>
          </a:ln>
        </p:spPr>
        <p:txBody>
          <a:bodyPr wrap="none" lIns="0" tIns="0" rIns="0" bIns="0">
            <a:spAutoFit/>
          </a:bodyPr>
          <a:lstStyle/>
          <a:p>
            <a:r>
              <a:rPr lang="fr-FR" sz="1100" b="1">
                <a:solidFill>
                  <a:srgbClr val="FFFFFF"/>
                </a:solidFill>
              </a:rPr>
              <a:t> </a:t>
            </a:r>
            <a:endParaRPr lang="fr-FR"/>
          </a:p>
        </p:txBody>
      </p:sp>
      <p:sp>
        <p:nvSpPr>
          <p:cNvPr id="5127" name="Rectangle 7"/>
          <p:cNvSpPr>
            <a:spLocks noChangeArrowheads="1"/>
          </p:cNvSpPr>
          <p:nvPr>
            <p:custDataLst>
              <p:tags r:id="rId6"/>
            </p:custDataLst>
          </p:nvPr>
        </p:nvSpPr>
        <p:spPr bwMode="auto">
          <a:xfrm>
            <a:off x="2701925" y="1593850"/>
            <a:ext cx="38100" cy="168275"/>
          </a:xfrm>
          <a:prstGeom prst="rect">
            <a:avLst/>
          </a:prstGeom>
          <a:noFill/>
          <a:ln w="9525">
            <a:noFill/>
            <a:miter lim="800000"/>
            <a:headEnd/>
            <a:tailEnd/>
          </a:ln>
        </p:spPr>
        <p:txBody>
          <a:bodyPr wrap="none" lIns="0" tIns="0" rIns="0" bIns="0">
            <a:spAutoFit/>
          </a:bodyPr>
          <a:lstStyle/>
          <a:p>
            <a:r>
              <a:rPr lang="fr-FR" sz="1100" b="1">
                <a:solidFill>
                  <a:srgbClr val="FFFFFF"/>
                </a:solidFill>
              </a:rPr>
              <a:t> </a:t>
            </a:r>
            <a:endParaRPr lang="fr-FR"/>
          </a:p>
        </p:txBody>
      </p:sp>
      <p:sp>
        <p:nvSpPr>
          <p:cNvPr id="5128" name="Rectangle 8"/>
          <p:cNvSpPr>
            <a:spLocks noChangeArrowheads="1"/>
          </p:cNvSpPr>
          <p:nvPr>
            <p:custDataLst>
              <p:tags r:id="rId7"/>
            </p:custDataLst>
          </p:nvPr>
        </p:nvSpPr>
        <p:spPr bwMode="auto">
          <a:xfrm>
            <a:off x="1141413" y="1800225"/>
            <a:ext cx="31750" cy="136525"/>
          </a:xfrm>
          <a:prstGeom prst="rect">
            <a:avLst/>
          </a:prstGeom>
          <a:noFill/>
          <a:ln w="9525">
            <a:noFill/>
            <a:miter lim="800000"/>
            <a:headEnd/>
            <a:tailEnd/>
          </a:ln>
        </p:spPr>
        <p:txBody>
          <a:bodyPr wrap="none" lIns="0" tIns="0" rIns="0" bIns="0">
            <a:spAutoFit/>
          </a:bodyPr>
          <a:lstStyle/>
          <a:p>
            <a:r>
              <a:rPr lang="fr-FR" sz="900" b="1">
                <a:solidFill>
                  <a:srgbClr val="000000"/>
                </a:solidFill>
                <a:latin typeface="Courier" pitchFamily="49" charset="0"/>
              </a:rPr>
              <a:t> </a:t>
            </a:r>
            <a:endParaRPr lang="fr-FR"/>
          </a:p>
        </p:txBody>
      </p:sp>
      <p:sp>
        <p:nvSpPr>
          <p:cNvPr id="5129" name="Rectangle 9"/>
          <p:cNvSpPr>
            <a:spLocks noChangeArrowheads="1"/>
          </p:cNvSpPr>
          <p:nvPr>
            <p:custDataLst>
              <p:tags r:id="rId8"/>
            </p:custDataLst>
          </p:nvPr>
        </p:nvSpPr>
        <p:spPr bwMode="auto">
          <a:xfrm>
            <a:off x="3995738" y="6021388"/>
            <a:ext cx="476250" cy="136525"/>
          </a:xfrm>
          <a:prstGeom prst="rect">
            <a:avLst/>
          </a:prstGeom>
          <a:noFill/>
          <a:ln w="9525">
            <a:noFill/>
            <a:miter lim="800000"/>
            <a:headEnd/>
            <a:tailEnd/>
          </a:ln>
        </p:spPr>
        <p:txBody>
          <a:bodyPr wrap="none" lIns="0" tIns="0" rIns="0" bIns="0">
            <a:spAutoFit/>
          </a:bodyPr>
          <a:lstStyle/>
          <a:p>
            <a:r>
              <a:rPr lang="fr-FR" sz="900" b="1">
                <a:solidFill>
                  <a:schemeClr val="bg1"/>
                </a:solidFill>
              </a:rPr>
              <a:t>Montréal</a:t>
            </a:r>
            <a:endParaRPr lang="fr-FR">
              <a:solidFill>
                <a:schemeClr val="bg1"/>
              </a:solidFill>
            </a:endParaRPr>
          </a:p>
        </p:txBody>
      </p:sp>
      <p:sp>
        <p:nvSpPr>
          <p:cNvPr id="5130" name="Rectangle 10"/>
          <p:cNvSpPr>
            <a:spLocks noChangeArrowheads="1"/>
          </p:cNvSpPr>
          <p:nvPr>
            <p:custDataLst>
              <p:tags r:id="rId9"/>
            </p:custDataLst>
          </p:nvPr>
        </p:nvSpPr>
        <p:spPr bwMode="auto">
          <a:xfrm>
            <a:off x="3971925" y="6142038"/>
            <a:ext cx="531813" cy="14287"/>
          </a:xfrm>
          <a:prstGeom prst="rect">
            <a:avLst/>
          </a:prstGeom>
          <a:solidFill>
            <a:schemeClr val="bg1"/>
          </a:solidFill>
          <a:ln w="9525">
            <a:noFill/>
            <a:miter lim="800000"/>
            <a:headEnd/>
            <a:tailEnd/>
          </a:ln>
        </p:spPr>
        <p:txBody>
          <a:bodyPr/>
          <a:lstStyle/>
          <a:p>
            <a:endParaRPr lang="fr-FR"/>
          </a:p>
        </p:txBody>
      </p:sp>
      <p:sp>
        <p:nvSpPr>
          <p:cNvPr id="5131" name="Rectangle 11"/>
          <p:cNvSpPr>
            <a:spLocks noChangeArrowheads="1"/>
          </p:cNvSpPr>
          <p:nvPr>
            <p:custDataLst>
              <p:tags r:id="rId10"/>
            </p:custDataLst>
          </p:nvPr>
        </p:nvSpPr>
        <p:spPr bwMode="auto">
          <a:xfrm>
            <a:off x="4505325" y="6010275"/>
            <a:ext cx="31750" cy="136525"/>
          </a:xfrm>
          <a:prstGeom prst="rect">
            <a:avLst/>
          </a:prstGeom>
          <a:noFill/>
          <a:ln w="9525">
            <a:noFill/>
            <a:miter lim="800000"/>
            <a:headEnd/>
            <a:tailEnd/>
          </a:ln>
        </p:spPr>
        <p:txBody>
          <a:bodyPr wrap="none" lIns="0" tIns="0" rIns="0" bIns="0">
            <a:spAutoFit/>
          </a:bodyPr>
          <a:lstStyle/>
          <a:p>
            <a:r>
              <a:rPr lang="fr-FR" sz="900" b="1">
                <a:solidFill>
                  <a:srgbClr val="000000"/>
                </a:solidFill>
              </a:rPr>
              <a:t> </a:t>
            </a:r>
            <a:endParaRPr lang="fr-FR"/>
          </a:p>
        </p:txBody>
      </p:sp>
      <p:pic>
        <p:nvPicPr>
          <p:cNvPr id="5132" name="Picture 12"/>
          <p:cNvPicPr>
            <a:picLocks noChangeAspect="1" noChangeArrowheads="1"/>
          </p:cNvPicPr>
          <p:nvPr>
            <p:custDataLst>
              <p:tags r:id="rId11"/>
            </p:custDataLst>
          </p:nvPr>
        </p:nvPicPr>
        <p:blipFill>
          <a:blip r:embed="rId109" cstate="print"/>
          <a:srcRect/>
          <a:stretch>
            <a:fillRect/>
          </a:stretch>
        </p:blipFill>
        <p:spPr bwMode="auto">
          <a:xfrm>
            <a:off x="1231900" y="549275"/>
            <a:ext cx="2878138" cy="2262188"/>
          </a:xfrm>
          <a:prstGeom prst="rect">
            <a:avLst/>
          </a:prstGeom>
          <a:noFill/>
          <a:ln w="9525">
            <a:noFill/>
            <a:miter lim="800000"/>
            <a:headEnd/>
            <a:tailEnd/>
          </a:ln>
        </p:spPr>
      </p:pic>
      <p:grpSp>
        <p:nvGrpSpPr>
          <p:cNvPr id="5133" name="Group 13"/>
          <p:cNvGrpSpPr>
            <a:grpSpLocks/>
          </p:cNvGrpSpPr>
          <p:nvPr>
            <p:custDataLst>
              <p:tags r:id="rId12"/>
            </p:custDataLst>
          </p:nvPr>
        </p:nvGrpSpPr>
        <p:grpSpPr bwMode="auto">
          <a:xfrm>
            <a:off x="3359150" y="2513013"/>
            <a:ext cx="38100" cy="38100"/>
            <a:chOff x="3284" y="2875"/>
            <a:chExt cx="56" cy="56"/>
          </a:xfrm>
        </p:grpSpPr>
        <p:sp>
          <p:nvSpPr>
            <p:cNvPr id="5264" name="Oval 14"/>
            <p:cNvSpPr>
              <a:spLocks noChangeArrowheads="1"/>
            </p:cNvSpPr>
            <p:nvPr/>
          </p:nvSpPr>
          <p:spPr bwMode="auto">
            <a:xfrm>
              <a:off x="3284" y="2875"/>
              <a:ext cx="56" cy="56"/>
            </a:xfrm>
            <a:prstGeom prst="ellipse">
              <a:avLst/>
            </a:prstGeom>
            <a:solidFill>
              <a:srgbClr val="000000"/>
            </a:solidFill>
            <a:ln w="0">
              <a:solidFill>
                <a:srgbClr val="000000"/>
              </a:solidFill>
              <a:round/>
              <a:headEnd/>
              <a:tailEnd/>
            </a:ln>
          </p:spPr>
          <p:txBody>
            <a:bodyPr/>
            <a:lstStyle/>
            <a:p>
              <a:endParaRPr lang="fr-FR"/>
            </a:p>
          </p:txBody>
        </p:sp>
        <p:sp>
          <p:nvSpPr>
            <p:cNvPr id="5265" name="Oval 15"/>
            <p:cNvSpPr>
              <a:spLocks noChangeArrowheads="1"/>
            </p:cNvSpPr>
            <p:nvPr/>
          </p:nvSpPr>
          <p:spPr bwMode="auto">
            <a:xfrm>
              <a:off x="3284" y="2875"/>
              <a:ext cx="56" cy="56"/>
            </a:xfrm>
            <a:prstGeom prst="ellipse">
              <a:avLst/>
            </a:prstGeom>
            <a:noFill/>
            <a:ln w="4445" cap="rnd">
              <a:solidFill>
                <a:srgbClr val="000000"/>
              </a:solidFill>
              <a:round/>
              <a:headEnd/>
              <a:tailEnd/>
            </a:ln>
          </p:spPr>
          <p:txBody>
            <a:bodyPr/>
            <a:lstStyle/>
            <a:p>
              <a:endParaRPr lang="fr-FR"/>
            </a:p>
          </p:txBody>
        </p:sp>
      </p:grpSp>
      <p:grpSp>
        <p:nvGrpSpPr>
          <p:cNvPr id="5134" name="Group 16"/>
          <p:cNvGrpSpPr>
            <a:grpSpLocks/>
          </p:cNvGrpSpPr>
          <p:nvPr>
            <p:custDataLst>
              <p:tags r:id="rId13"/>
            </p:custDataLst>
          </p:nvPr>
        </p:nvGrpSpPr>
        <p:grpSpPr bwMode="auto">
          <a:xfrm>
            <a:off x="3365500" y="2452688"/>
            <a:ext cx="39688" cy="39687"/>
            <a:chOff x="3293" y="2787"/>
            <a:chExt cx="57" cy="57"/>
          </a:xfrm>
        </p:grpSpPr>
        <p:sp>
          <p:nvSpPr>
            <p:cNvPr id="5262" name="Oval 17"/>
            <p:cNvSpPr>
              <a:spLocks noChangeArrowheads="1"/>
            </p:cNvSpPr>
            <p:nvPr/>
          </p:nvSpPr>
          <p:spPr bwMode="auto">
            <a:xfrm>
              <a:off x="3293" y="2787"/>
              <a:ext cx="57" cy="57"/>
            </a:xfrm>
            <a:prstGeom prst="ellipse">
              <a:avLst/>
            </a:prstGeom>
            <a:solidFill>
              <a:srgbClr val="000000"/>
            </a:solidFill>
            <a:ln w="0">
              <a:solidFill>
                <a:srgbClr val="000000"/>
              </a:solidFill>
              <a:round/>
              <a:headEnd/>
              <a:tailEnd/>
            </a:ln>
          </p:spPr>
          <p:txBody>
            <a:bodyPr/>
            <a:lstStyle/>
            <a:p>
              <a:endParaRPr lang="fr-FR"/>
            </a:p>
          </p:txBody>
        </p:sp>
        <p:sp>
          <p:nvSpPr>
            <p:cNvPr id="5263" name="Oval 18"/>
            <p:cNvSpPr>
              <a:spLocks noChangeArrowheads="1"/>
            </p:cNvSpPr>
            <p:nvPr/>
          </p:nvSpPr>
          <p:spPr bwMode="auto">
            <a:xfrm>
              <a:off x="3293" y="2787"/>
              <a:ext cx="57" cy="57"/>
            </a:xfrm>
            <a:prstGeom prst="ellipse">
              <a:avLst/>
            </a:prstGeom>
            <a:noFill/>
            <a:ln w="4445" cap="rnd">
              <a:solidFill>
                <a:srgbClr val="000000"/>
              </a:solidFill>
              <a:round/>
              <a:headEnd/>
              <a:tailEnd/>
            </a:ln>
          </p:spPr>
          <p:txBody>
            <a:bodyPr/>
            <a:lstStyle/>
            <a:p>
              <a:endParaRPr lang="fr-FR"/>
            </a:p>
          </p:txBody>
        </p:sp>
      </p:grpSp>
      <p:grpSp>
        <p:nvGrpSpPr>
          <p:cNvPr id="5135" name="Group 19"/>
          <p:cNvGrpSpPr>
            <a:grpSpLocks/>
          </p:cNvGrpSpPr>
          <p:nvPr>
            <p:custDataLst>
              <p:tags r:id="rId14"/>
            </p:custDataLst>
          </p:nvPr>
        </p:nvGrpSpPr>
        <p:grpSpPr bwMode="auto">
          <a:xfrm>
            <a:off x="3481388" y="2308225"/>
            <a:ext cx="38100" cy="38100"/>
            <a:chOff x="3462" y="2574"/>
            <a:chExt cx="56" cy="56"/>
          </a:xfrm>
        </p:grpSpPr>
        <p:sp>
          <p:nvSpPr>
            <p:cNvPr id="5260" name="Oval 20"/>
            <p:cNvSpPr>
              <a:spLocks noChangeArrowheads="1"/>
            </p:cNvSpPr>
            <p:nvPr/>
          </p:nvSpPr>
          <p:spPr bwMode="auto">
            <a:xfrm>
              <a:off x="3462" y="2574"/>
              <a:ext cx="56" cy="56"/>
            </a:xfrm>
            <a:prstGeom prst="ellipse">
              <a:avLst/>
            </a:prstGeom>
            <a:solidFill>
              <a:srgbClr val="000000"/>
            </a:solidFill>
            <a:ln w="0">
              <a:solidFill>
                <a:srgbClr val="000000"/>
              </a:solidFill>
              <a:round/>
              <a:headEnd/>
              <a:tailEnd/>
            </a:ln>
          </p:spPr>
          <p:txBody>
            <a:bodyPr/>
            <a:lstStyle/>
            <a:p>
              <a:endParaRPr lang="fr-FR"/>
            </a:p>
          </p:txBody>
        </p:sp>
        <p:sp>
          <p:nvSpPr>
            <p:cNvPr id="5261" name="Oval 21"/>
            <p:cNvSpPr>
              <a:spLocks noChangeArrowheads="1"/>
            </p:cNvSpPr>
            <p:nvPr/>
          </p:nvSpPr>
          <p:spPr bwMode="auto">
            <a:xfrm>
              <a:off x="3462" y="2574"/>
              <a:ext cx="56" cy="56"/>
            </a:xfrm>
            <a:prstGeom prst="ellipse">
              <a:avLst/>
            </a:prstGeom>
            <a:noFill/>
            <a:ln w="4445" cap="rnd">
              <a:solidFill>
                <a:srgbClr val="000000"/>
              </a:solidFill>
              <a:round/>
              <a:headEnd/>
              <a:tailEnd/>
            </a:ln>
          </p:spPr>
          <p:txBody>
            <a:bodyPr/>
            <a:lstStyle/>
            <a:p>
              <a:endParaRPr lang="fr-FR"/>
            </a:p>
          </p:txBody>
        </p:sp>
      </p:grpSp>
      <p:grpSp>
        <p:nvGrpSpPr>
          <p:cNvPr id="5136" name="Group 22"/>
          <p:cNvGrpSpPr>
            <a:grpSpLocks/>
          </p:cNvGrpSpPr>
          <p:nvPr>
            <p:custDataLst>
              <p:tags r:id="rId15"/>
            </p:custDataLst>
          </p:nvPr>
        </p:nvGrpSpPr>
        <p:grpSpPr bwMode="auto">
          <a:xfrm>
            <a:off x="3541713" y="2317750"/>
            <a:ext cx="36512" cy="38100"/>
            <a:chOff x="3550" y="2589"/>
            <a:chExt cx="55" cy="56"/>
          </a:xfrm>
        </p:grpSpPr>
        <p:sp>
          <p:nvSpPr>
            <p:cNvPr id="5258" name="Oval 23"/>
            <p:cNvSpPr>
              <a:spLocks noChangeArrowheads="1"/>
            </p:cNvSpPr>
            <p:nvPr/>
          </p:nvSpPr>
          <p:spPr bwMode="auto">
            <a:xfrm>
              <a:off x="3550" y="2589"/>
              <a:ext cx="55" cy="56"/>
            </a:xfrm>
            <a:prstGeom prst="ellipse">
              <a:avLst/>
            </a:prstGeom>
            <a:solidFill>
              <a:srgbClr val="000000"/>
            </a:solidFill>
            <a:ln w="0">
              <a:solidFill>
                <a:srgbClr val="000000"/>
              </a:solidFill>
              <a:round/>
              <a:headEnd/>
              <a:tailEnd/>
            </a:ln>
          </p:spPr>
          <p:txBody>
            <a:bodyPr/>
            <a:lstStyle/>
            <a:p>
              <a:endParaRPr lang="fr-FR"/>
            </a:p>
          </p:txBody>
        </p:sp>
        <p:sp>
          <p:nvSpPr>
            <p:cNvPr id="5259" name="Oval 24"/>
            <p:cNvSpPr>
              <a:spLocks noChangeArrowheads="1"/>
            </p:cNvSpPr>
            <p:nvPr/>
          </p:nvSpPr>
          <p:spPr bwMode="auto">
            <a:xfrm>
              <a:off x="3550" y="2589"/>
              <a:ext cx="55" cy="56"/>
            </a:xfrm>
            <a:prstGeom prst="ellipse">
              <a:avLst/>
            </a:prstGeom>
            <a:noFill/>
            <a:ln w="4445" cap="rnd">
              <a:solidFill>
                <a:srgbClr val="000000"/>
              </a:solidFill>
              <a:round/>
              <a:headEnd/>
              <a:tailEnd/>
            </a:ln>
          </p:spPr>
          <p:txBody>
            <a:bodyPr/>
            <a:lstStyle/>
            <a:p>
              <a:endParaRPr lang="fr-FR"/>
            </a:p>
          </p:txBody>
        </p:sp>
      </p:grpSp>
      <p:grpSp>
        <p:nvGrpSpPr>
          <p:cNvPr id="5137" name="Group 25"/>
          <p:cNvGrpSpPr>
            <a:grpSpLocks/>
          </p:cNvGrpSpPr>
          <p:nvPr>
            <p:custDataLst>
              <p:tags r:id="rId16"/>
            </p:custDataLst>
          </p:nvPr>
        </p:nvGrpSpPr>
        <p:grpSpPr bwMode="auto">
          <a:xfrm>
            <a:off x="3444875" y="2203450"/>
            <a:ext cx="39688" cy="38100"/>
            <a:chOff x="3409" y="2422"/>
            <a:chExt cx="57" cy="56"/>
          </a:xfrm>
        </p:grpSpPr>
        <p:sp>
          <p:nvSpPr>
            <p:cNvPr id="5256" name="Oval 26"/>
            <p:cNvSpPr>
              <a:spLocks noChangeArrowheads="1"/>
            </p:cNvSpPr>
            <p:nvPr/>
          </p:nvSpPr>
          <p:spPr bwMode="auto">
            <a:xfrm>
              <a:off x="3409" y="2422"/>
              <a:ext cx="57" cy="56"/>
            </a:xfrm>
            <a:prstGeom prst="ellipse">
              <a:avLst/>
            </a:prstGeom>
            <a:solidFill>
              <a:srgbClr val="000000"/>
            </a:solidFill>
            <a:ln w="0">
              <a:solidFill>
                <a:srgbClr val="000000"/>
              </a:solidFill>
              <a:round/>
              <a:headEnd/>
              <a:tailEnd/>
            </a:ln>
          </p:spPr>
          <p:txBody>
            <a:bodyPr/>
            <a:lstStyle/>
            <a:p>
              <a:endParaRPr lang="fr-FR"/>
            </a:p>
          </p:txBody>
        </p:sp>
        <p:sp>
          <p:nvSpPr>
            <p:cNvPr id="5257" name="Oval 27"/>
            <p:cNvSpPr>
              <a:spLocks noChangeArrowheads="1"/>
            </p:cNvSpPr>
            <p:nvPr/>
          </p:nvSpPr>
          <p:spPr bwMode="auto">
            <a:xfrm>
              <a:off x="3409" y="2422"/>
              <a:ext cx="57" cy="56"/>
            </a:xfrm>
            <a:prstGeom prst="ellipse">
              <a:avLst/>
            </a:prstGeom>
            <a:noFill/>
            <a:ln w="4445" cap="rnd">
              <a:solidFill>
                <a:srgbClr val="000000"/>
              </a:solidFill>
              <a:round/>
              <a:headEnd/>
              <a:tailEnd/>
            </a:ln>
          </p:spPr>
          <p:txBody>
            <a:bodyPr/>
            <a:lstStyle/>
            <a:p>
              <a:endParaRPr lang="fr-FR"/>
            </a:p>
          </p:txBody>
        </p:sp>
      </p:grpSp>
      <p:grpSp>
        <p:nvGrpSpPr>
          <p:cNvPr id="5138" name="Group 28"/>
          <p:cNvGrpSpPr>
            <a:grpSpLocks/>
          </p:cNvGrpSpPr>
          <p:nvPr>
            <p:custDataLst>
              <p:tags r:id="rId17"/>
            </p:custDataLst>
          </p:nvPr>
        </p:nvGrpSpPr>
        <p:grpSpPr bwMode="auto">
          <a:xfrm>
            <a:off x="3490913" y="2382838"/>
            <a:ext cx="38100" cy="38100"/>
            <a:chOff x="3477" y="2684"/>
            <a:chExt cx="56" cy="56"/>
          </a:xfrm>
        </p:grpSpPr>
        <p:sp>
          <p:nvSpPr>
            <p:cNvPr id="5254" name="Oval 29"/>
            <p:cNvSpPr>
              <a:spLocks noChangeArrowheads="1"/>
            </p:cNvSpPr>
            <p:nvPr/>
          </p:nvSpPr>
          <p:spPr bwMode="auto">
            <a:xfrm>
              <a:off x="3477" y="2684"/>
              <a:ext cx="56" cy="56"/>
            </a:xfrm>
            <a:prstGeom prst="ellipse">
              <a:avLst/>
            </a:prstGeom>
            <a:solidFill>
              <a:srgbClr val="000000"/>
            </a:solidFill>
            <a:ln w="0">
              <a:solidFill>
                <a:srgbClr val="000000"/>
              </a:solidFill>
              <a:round/>
              <a:headEnd/>
              <a:tailEnd/>
            </a:ln>
          </p:spPr>
          <p:txBody>
            <a:bodyPr/>
            <a:lstStyle/>
            <a:p>
              <a:endParaRPr lang="fr-FR"/>
            </a:p>
          </p:txBody>
        </p:sp>
        <p:sp>
          <p:nvSpPr>
            <p:cNvPr id="5255" name="Oval 30"/>
            <p:cNvSpPr>
              <a:spLocks noChangeArrowheads="1"/>
            </p:cNvSpPr>
            <p:nvPr/>
          </p:nvSpPr>
          <p:spPr bwMode="auto">
            <a:xfrm>
              <a:off x="3477" y="2684"/>
              <a:ext cx="56" cy="56"/>
            </a:xfrm>
            <a:prstGeom prst="ellipse">
              <a:avLst/>
            </a:prstGeom>
            <a:noFill/>
            <a:ln w="4445" cap="rnd">
              <a:solidFill>
                <a:srgbClr val="000000"/>
              </a:solidFill>
              <a:round/>
              <a:headEnd/>
              <a:tailEnd/>
            </a:ln>
          </p:spPr>
          <p:txBody>
            <a:bodyPr/>
            <a:lstStyle/>
            <a:p>
              <a:endParaRPr lang="fr-FR"/>
            </a:p>
          </p:txBody>
        </p:sp>
      </p:grpSp>
      <p:grpSp>
        <p:nvGrpSpPr>
          <p:cNvPr id="5139" name="Group 31"/>
          <p:cNvGrpSpPr>
            <a:grpSpLocks/>
          </p:cNvGrpSpPr>
          <p:nvPr>
            <p:custDataLst>
              <p:tags r:id="rId18"/>
            </p:custDataLst>
          </p:nvPr>
        </p:nvGrpSpPr>
        <p:grpSpPr bwMode="auto">
          <a:xfrm>
            <a:off x="3535363" y="2382838"/>
            <a:ext cx="38100" cy="38100"/>
            <a:chOff x="3541" y="2684"/>
            <a:chExt cx="57" cy="56"/>
          </a:xfrm>
        </p:grpSpPr>
        <p:sp>
          <p:nvSpPr>
            <p:cNvPr id="5252" name="Oval 32"/>
            <p:cNvSpPr>
              <a:spLocks noChangeArrowheads="1"/>
            </p:cNvSpPr>
            <p:nvPr/>
          </p:nvSpPr>
          <p:spPr bwMode="auto">
            <a:xfrm>
              <a:off x="3541" y="2684"/>
              <a:ext cx="57" cy="56"/>
            </a:xfrm>
            <a:prstGeom prst="ellipse">
              <a:avLst/>
            </a:prstGeom>
            <a:solidFill>
              <a:srgbClr val="000000"/>
            </a:solidFill>
            <a:ln w="0">
              <a:solidFill>
                <a:srgbClr val="000000"/>
              </a:solidFill>
              <a:round/>
              <a:headEnd/>
              <a:tailEnd/>
            </a:ln>
          </p:spPr>
          <p:txBody>
            <a:bodyPr/>
            <a:lstStyle/>
            <a:p>
              <a:endParaRPr lang="fr-FR"/>
            </a:p>
          </p:txBody>
        </p:sp>
        <p:sp>
          <p:nvSpPr>
            <p:cNvPr id="5253" name="Oval 33"/>
            <p:cNvSpPr>
              <a:spLocks noChangeArrowheads="1"/>
            </p:cNvSpPr>
            <p:nvPr/>
          </p:nvSpPr>
          <p:spPr bwMode="auto">
            <a:xfrm>
              <a:off x="3541" y="2684"/>
              <a:ext cx="57" cy="56"/>
            </a:xfrm>
            <a:prstGeom prst="ellipse">
              <a:avLst/>
            </a:prstGeom>
            <a:noFill/>
            <a:ln w="4445" cap="rnd">
              <a:solidFill>
                <a:srgbClr val="000000"/>
              </a:solidFill>
              <a:round/>
              <a:headEnd/>
              <a:tailEnd/>
            </a:ln>
          </p:spPr>
          <p:txBody>
            <a:bodyPr/>
            <a:lstStyle/>
            <a:p>
              <a:endParaRPr lang="fr-FR"/>
            </a:p>
          </p:txBody>
        </p:sp>
      </p:grpSp>
      <p:grpSp>
        <p:nvGrpSpPr>
          <p:cNvPr id="5140" name="Group 34"/>
          <p:cNvGrpSpPr>
            <a:grpSpLocks/>
          </p:cNvGrpSpPr>
          <p:nvPr>
            <p:custDataLst>
              <p:tags r:id="rId19"/>
            </p:custDataLst>
          </p:nvPr>
        </p:nvGrpSpPr>
        <p:grpSpPr bwMode="auto">
          <a:xfrm>
            <a:off x="3503613" y="2222500"/>
            <a:ext cx="39687" cy="38100"/>
            <a:chOff x="3496" y="2450"/>
            <a:chExt cx="57" cy="56"/>
          </a:xfrm>
        </p:grpSpPr>
        <p:sp>
          <p:nvSpPr>
            <p:cNvPr id="5250" name="Oval 35"/>
            <p:cNvSpPr>
              <a:spLocks noChangeArrowheads="1"/>
            </p:cNvSpPr>
            <p:nvPr/>
          </p:nvSpPr>
          <p:spPr bwMode="auto">
            <a:xfrm>
              <a:off x="3496" y="2450"/>
              <a:ext cx="57" cy="56"/>
            </a:xfrm>
            <a:prstGeom prst="ellipse">
              <a:avLst/>
            </a:prstGeom>
            <a:solidFill>
              <a:srgbClr val="000000"/>
            </a:solidFill>
            <a:ln w="0">
              <a:solidFill>
                <a:srgbClr val="000000"/>
              </a:solidFill>
              <a:round/>
              <a:headEnd/>
              <a:tailEnd/>
            </a:ln>
          </p:spPr>
          <p:txBody>
            <a:bodyPr/>
            <a:lstStyle/>
            <a:p>
              <a:endParaRPr lang="fr-FR"/>
            </a:p>
          </p:txBody>
        </p:sp>
        <p:sp>
          <p:nvSpPr>
            <p:cNvPr id="5251" name="Oval 36"/>
            <p:cNvSpPr>
              <a:spLocks noChangeArrowheads="1"/>
            </p:cNvSpPr>
            <p:nvPr/>
          </p:nvSpPr>
          <p:spPr bwMode="auto">
            <a:xfrm>
              <a:off x="3496" y="2450"/>
              <a:ext cx="57" cy="56"/>
            </a:xfrm>
            <a:prstGeom prst="ellipse">
              <a:avLst/>
            </a:prstGeom>
            <a:noFill/>
            <a:ln w="4445" cap="rnd">
              <a:solidFill>
                <a:srgbClr val="000000"/>
              </a:solidFill>
              <a:round/>
              <a:headEnd/>
              <a:tailEnd/>
            </a:ln>
          </p:spPr>
          <p:txBody>
            <a:bodyPr/>
            <a:lstStyle/>
            <a:p>
              <a:endParaRPr lang="fr-FR"/>
            </a:p>
          </p:txBody>
        </p:sp>
      </p:grpSp>
      <p:grpSp>
        <p:nvGrpSpPr>
          <p:cNvPr id="5141" name="Group 37"/>
          <p:cNvGrpSpPr>
            <a:grpSpLocks/>
          </p:cNvGrpSpPr>
          <p:nvPr>
            <p:custDataLst>
              <p:tags r:id="rId20"/>
            </p:custDataLst>
          </p:nvPr>
        </p:nvGrpSpPr>
        <p:grpSpPr bwMode="auto">
          <a:xfrm>
            <a:off x="2178050" y="2447925"/>
            <a:ext cx="38100" cy="38100"/>
            <a:chOff x="1554" y="2778"/>
            <a:chExt cx="57" cy="56"/>
          </a:xfrm>
        </p:grpSpPr>
        <p:sp>
          <p:nvSpPr>
            <p:cNvPr id="5248" name="Oval 38"/>
            <p:cNvSpPr>
              <a:spLocks noChangeArrowheads="1"/>
            </p:cNvSpPr>
            <p:nvPr/>
          </p:nvSpPr>
          <p:spPr bwMode="auto">
            <a:xfrm>
              <a:off x="1554" y="2778"/>
              <a:ext cx="57" cy="56"/>
            </a:xfrm>
            <a:prstGeom prst="ellipse">
              <a:avLst/>
            </a:prstGeom>
            <a:solidFill>
              <a:srgbClr val="000000"/>
            </a:solidFill>
            <a:ln w="0">
              <a:solidFill>
                <a:srgbClr val="000000"/>
              </a:solidFill>
              <a:round/>
              <a:headEnd/>
              <a:tailEnd/>
            </a:ln>
          </p:spPr>
          <p:txBody>
            <a:bodyPr/>
            <a:lstStyle/>
            <a:p>
              <a:endParaRPr lang="fr-FR"/>
            </a:p>
          </p:txBody>
        </p:sp>
        <p:sp>
          <p:nvSpPr>
            <p:cNvPr id="5249" name="Oval 39"/>
            <p:cNvSpPr>
              <a:spLocks noChangeArrowheads="1"/>
            </p:cNvSpPr>
            <p:nvPr/>
          </p:nvSpPr>
          <p:spPr bwMode="auto">
            <a:xfrm>
              <a:off x="1554" y="2778"/>
              <a:ext cx="57" cy="56"/>
            </a:xfrm>
            <a:prstGeom prst="ellipse">
              <a:avLst/>
            </a:prstGeom>
            <a:noFill/>
            <a:ln w="4445" cap="rnd">
              <a:solidFill>
                <a:srgbClr val="000000"/>
              </a:solidFill>
              <a:round/>
              <a:headEnd/>
              <a:tailEnd/>
            </a:ln>
          </p:spPr>
          <p:txBody>
            <a:bodyPr/>
            <a:lstStyle/>
            <a:p>
              <a:endParaRPr lang="fr-FR"/>
            </a:p>
          </p:txBody>
        </p:sp>
      </p:grpSp>
      <p:grpSp>
        <p:nvGrpSpPr>
          <p:cNvPr id="5142" name="Group 40"/>
          <p:cNvGrpSpPr>
            <a:grpSpLocks/>
          </p:cNvGrpSpPr>
          <p:nvPr>
            <p:custDataLst>
              <p:tags r:id="rId21"/>
            </p:custDataLst>
          </p:nvPr>
        </p:nvGrpSpPr>
        <p:grpSpPr bwMode="auto">
          <a:xfrm>
            <a:off x="3206750" y="2516188"/>
            <a:ext cx="38100" cy="39687"/>
            <a:chOff x="3060" y="2880"/>
            <a:chExt cx="56" cy="56"/>
          </a:xfrm>
        </p:grpSpPr>
        <p:sp>
          <p:nvSpPr>
            <p:cNvPr id="5246" name="Oval 41"/>
            <p:cNvSpPr>
              <a:spLocks noChangeArrowheads="1"/>
            </p:cNvSpPr>
            <p:nvPr/>
          </p:nvSpPr>
          <p:spPr bwMode="auto">
            <a:xfrm>
              <a:off x="3060" y="2880"/>
              <a:ext cx="56" cy="56"/>
            </a:xfrm>
            <a:prstGeom prst="ellipse">
              <a:avLst/>
            </a:prstGeom>
            <a:solidFill>
              <a:srgbClr val="000000"/>
            </a:solidFill>
            <a:ln w="0">
              <a:solidFill>
                <a:srgbClr val="000000"/>
              </a:solidFill>
              <a:round/>
              <a:headEnd/>
              <a:tailEnd/>
            </a:ln>
          </p:spPr>
          <p:txBody>
            <a:bodyPr/>
            <a:lstStyle/>
            <a:p>
              <a:endParaRPr lang="fr-FR"/>
            </a:p>
          </p:txBody>
        </p:sp>
        <p:sp>
          <p:nvSpPr>
            <p:cNvPr id="5247" name="Oval 42"/>
            <p:cNvSpPr>
              <a:spLocks noChangeArrowheads="1"/>
            </p:cNvSpPr>
            <p:nvPr/>
          </p:nvSpPr>
          <p:spPr bwMode="auto">
            <a:xfrm>
              <a:off x="3060" y="2880"/>
              <a:ext cx="56" cy="56"/>
            </a:xfrm>
            <a:prstGeom prst="ellipse">
              <a:avLst/>
            </a:prstGeom>
            <a:noFill/>
            <a:ln w="4445" cap="rnd">
              <a:solidFill>
                <a:srgbClr val="000000"/>
              </a:solidFill>
              <a:round/>
              <a:headEnd/>
              <a:tailEnd/>
            </a:ln>
          </p:spPr>
          <p:txBody>
            <a:bodyPr/>
            <a:lstStyle/>
            <a:p>
              <a:endParaRPr lang="fr-FR"/>
            </a:p>
          </p:txBody>
        </p:sp>
      </p:grpSp>
      <p:grpSp>
        <p:nvGrpSpPr>
          <p:cNvPr id="5143" name="Group 43"/>
          <p:cNvGrpSpPr>
            <a:grpSpLocks/>
          </p:cNvGrpSpPr>
          <p:nvPr>
            <p:custDataLst>
              <p:tags r:id="rId22"/>
            </p:custDataLst>
          </p:nvPr>
        </p:nvGrpSpPr>
        <p:grpSpPr bwMode="auto">
          <a:xfrm>
            <a:off x="3295650" y="2636838"/>
            <a:ext cx="36513" cy="38100"/>
            <a:chOff x="3281" y="2975"/>
            <a:chExt cx="55" cy="56"/>
          </a:xfrm>
        </p:grpSpPr>
        <p:sp>
          <p:nvSpPr>
            <p:cNvPr id="5244" name="Oval 44"/>
            <p:cNvSpPr>
              <a:spLocks noChangeArrowheads="1"/>
            </p:cNvSpPr>
            <p:nvPr/>
          </p:nvSpPr>
          <p:spPr bwMode="auto">
            <a:xfrm>
              <a:off x="3281" y="2975"/>
              <a:ext cx="55" cy="56"/>
            </a:xfrm>
            <a:prstGeom prst="ellipse">
              <a:avLst/>
            </a:prstGeom>
            <a:solidFill>
              <a:srgbClr val="000000"/>
            </a:solidFill>
            <a:ln w="0">
              <a:solidFill>
                <a:srgbClr val="000000"/>
              </a:solidFill>
              <a:round/>
              <a:headEnd/>
              <a:tailEnd/>
            </a:ln>
          </p:spPr>
          <p:txBody>
            <a:bodyPr/>
            <a:lstStyle/>
            <a:p>
              <a:endParaRPr lang="fr-FR"/>
            </a:p>
          </p:txBody>
        </p:sp>
        <p:sp>
          <p:nvSpPr>
            <p:cNvPr id="5245" name="Oval 45"/>
            <p:cNvSpPr>
              <a:spLocks noChangeArrowheads="1"/>
            </p:cNvSpPr>
            <p:nvPr/>
          </p:nvSpPr>
          <p:spPr bwMode="auto">
            <a:xfrm>
              <a:off x="3281" y="2975"/>
              <a:ext cx="55" cy="56"/>
            </a:xfrm>
            <a:prstGeom prst="ellipse">
              <a:avLst/>
            </a:prstGeom>
            <a:noFill/>
            <a:ln w="4445" cap="rnd">
              <a:solidFill>
                <a:srgbClr val="000000"/>
              </a:solidFill>
              <a:round/>
              <a:headEnd/>
              <a:tailEnd/>
            </a:ln>
          </p:spPr>
          <p:txBody>
            <a:bodyPr/>
            <a:lstStyle/>
            <a:p>
              <a:endParaRPr lang="fr-FR"/>
            </a:p>
          </p:txBody>
        </p:sp>
      </p:grpSp>
      <p:grpSp>
        <p:nvGrpSpPr>
          <p:cNvPr id="5144" name="Group 46"/>
          <p:cNvGrpSpPr>
            <a:grpSpLocks/>
          </p:cNvGrpSpPr>
          <p:nvPr>
            <p:custDataLst>
              <p:tags r:id="rId23"/>
            </p:custDataLst>
          </p:nvPr>
        </p:nvGrpSpPr>
        <p:grpSpPr bwMode="auto">
          <a:xfrm>
            <a:off x="1490663" y="2503488"/>
            <a:ext cx="38100" cy="38100"/>
            <a:chOff x="548" y="2860"/>
            <a:chExt cx="56" cy="56"/>
          </a:xfrm>
        </p:grpSpPr>
        <p:sp>
          <p:nvSpPr>
            <p:cNvPr id="5242" name="Oval 47"/>
            <p:cNvSpPr>
              <a:spLocks noChangeArrowheads="1"/>
            </p:cNvSpPr>
            <p:nvPr/>
          </p:nvSpPr>
          <p:spPr bwMode="auto">
            <a:xfrm>
              <a:off x="548" y="2860"/>
              <a:ext cx="56" cy="56"/>
            </a:xfrm>
            <a:prstGeom prst="ellipse">
              <a:avLst/>
            </a:prstGeom>
            <a:solidFill>
              <a:srgbClr val="000000"/>
            </a:solidFill>
            <a:ln w="0">
              <a:solidFill>
                <a:srgbClr val="000000"/>
              </a:solidFill>
              <a:round/>
              <a:headEnd/>
              <a:tailEnd/>
            </a:ln>
          </p:spPr>
          <p:txBody>
            <a:bodyPr/>
            <a:lstStyle/>
            <a:p>
              <a:endParaRPr lang="fr-FR"/>
            </a:p>
          </p:txBody>
        </p:sp>
        <p:sp>
          <p:nvSpPr>
            <p:cNvPr id="5243" name="Oval 48"/>
            <p:cNvSpPr>
              <a:spLocks noChangeArrowheads="1"/>
            </p:cNvSpPr>
            <p:nvPr/>
          </p:nvSpPr>
          <p:spPr bwMode="auto">
            <a:xfrm>
              <a:off x="548" y="2860"/>
              <a:ext cx="56" cy="56"/>
            </a:xfrm>
            <a:prstGeom prst="ellipse">
              <a:avLst/>
            </a:prstGeom>
            <a:noFill/>
            <a:ln w="4445" cap="rnd">
              <a:solidFill>
                <a:srgbClr val="000000"/>
              </a:solidFill>
              <a:round/>
              <a:headEnd/>
              <a:tailEnd/>
            </a:ln>
          </p:spPr>
          <p:txBody>
            <a:bodyPr/>
            <a:lstStyle/>
            <a:p>
              <a:endParaRPr lang="fr-FR"/>
            </a:p>
          </p:txBody>
        </p:sp>
      </p:grpSp>
      <p:grpSp>
        <p:nvGrpSpPr>
          <p:cNvPr id="5145" name="Group 49"/>
          <p:cNvGrpSpPr>
            <a:grpSpLocks/>
          </p:cNvGrpSpPr>
          <p:nvPr>
            <p:custDataLst>
              <p:tags r:id="rId24"/>
            </p:custDataLst>
          </p:nvPr>
        </p:nvGrpSpPr>
        <p:grpSpPr bwMode="auto">
          <a:xfrm>
            <a:off x="3279775" y="2401888"/>
            <a:ext cx="38100" cy="39687"/>
            <a:chOff x="3167" y="2712"/>
            <a:chExt cx="56" cy="57"/>
          </a:xfrm>
        </p:grpSpPr>
        <p:sp>
          <p:nvSpPr>
            <p:cNvPr id="5240" name="Oval 50"/>
            <p:cNvSpPr>
              <a:spLocks noChangeArrowheads="1"/>
            </p:cNvSpPr>
            <p:nvPr/>
          </p:nvSpPr>
          <p:spPr bwMode="auto">
            <a:xfrm>
              <a:off x="3167" y="2712"/>
              <a:ext cx="56" cy="57"/>
            </a:xfrm>
            <a:prstGeom prst="ellipse">
              <a:avLst/>
            </a:prstGeom>
            <a:solidFill>
              <a:srgbClr val="000000"/>
            </a:solidFill>
            <a:ln w="0">
              <a:solidFill>
                <a:srgbClr val="000000"/>
              </a:solidFill>
              <a:round/>
              <a:headEnd/>
              <a:tailEnd/>
            </a:ln>
          </p:spPr>
          <p:txBody>
            <a:bodyPr/>
            <a:lstStyle/>
            <a:p>
              <a:endParaRPr lang="fr-FR"/>
            </a:p>
          </p:txBody>
        </p:sp>
        <p:sp>
          <p:nvSpPr>
            <p:cNvPr id="5241" name="Oval 51"/>
            <p:cNvSpPr>
              <a:spLocks noChangeArrowheads="1"/>
            </p:cNvSpPr>
            <p:nvPr/>
          </p:nvSpPr>
          <p:spPr bwMode="auto">
            <a:xfrm>
              <a:off x="3167" y="2712"/>
              <a:ext cx="56" cy="57"/>
            </a:xfrm>
            <a:prstGeom prst="ellipse">
              <a:avLst/>
            </a:prstGeom>
            <a:noFill/>
            <a:ln w="4445" cap="rnd">
              <a:solidFill>
                <a:srgbClr val="000000"/>
              </a:solidFill>
              <a:round/>
              <a:headEnd/>
              <a:tailEnd/>
            </a:ln>
          </p:spPr>
          <p:txBody>
            <a:bodyPr/>
            <a:lstStyle/>
            <a:p>
              <a:endParaRPr lang="fr-FR"/>
            </a:p>
          </p:txBody>
        </p:sp>
      </p:grpSp>
      <p:grpSp>
        <p:nvGrpSpPr>
          <p:cNvPr id="5146" name="Group 52"/>
          <p:cNvGrpSpPr>
            <a:grpSpLocks/>
          </p:cNvGrpSpPr>
          <p:nvPr>
            <p:custDataLst>
              <p:tags r:id="rId25"/>
            </p:custDataLst>
          </p:nvPr>
        </p:nvGrpSpPr>
        <p:grpSpPr bwMode="auto">
          <a:xfrm>
            <a:off x="2508250" y="2478088"/>
            <a:ext cx="38100" cy="38100"/>
            <a:chOff x="2038" y="2823"/>
            <a:chExt cx="56" cy="56"/>
          </a:xfrm>
        </p:grpSpPr>
        <p:sp>
          <p:nvSpPr>
            <p:cNvPr id="5238" name="Oval 53"/>
            <p:cNvSpPr>
              <a:spLocks noChangeArrowheads="1"/>
            </p:cNvSpPr>
            <p:nvPr/>
          </p:nvSpPr>
          <p:spPr bwMode="auto">
            <a:xfrm>
              <a:off x="2038" y="2823"/>
              <a:ext cx="56" cy="56"/>
            </a:xfrm>
            <a:prstGeom prst="ellipse">
              <a:avLst/>
            </a:prstGeom>
            <a:solidFill>
              <a:srgbClr val="000000"/>
            </a:solidFill>
            <a:ln w="0">
              <a:solidFill>
                <a:srgbClr val="000000"/>
              </a:solidFill>
              <a:round/>
              <a:headEnd/>
              <a:tailEnd/>
            </a:ln>
          </p:spPr>
          <p:txBody>
            <a:bodyPr/>
            <a:lstStyle/>
            <a:p>
              <a:endParaRPr lang="fr-FR"/>
            </a:p>
          </p:txBody>
        </p:sp>
        <p:sp>
          <p:nvSpPr>
            <p:cNvPr id="5239" name="Oval 54"/>
            <p:cNvSpPr>
              <a:spLocks noChangeArrowheads="1"/>
            </p:cNvSpPr>
            <p:nvPr/>
          </p:nvSpPr>
          <p:spPr bwMode="auto">
            <a:xfrm>
              <a:off x="2038" y="2823"/>
              <a:ext cx="56" cy="56"/>
            </a:xfrm>
            <a:prstGeom prst="ellipse">
              <a:avLst/>
            </a:prstGeom>
            <a:noFill/>
            <a:ln w="4445" cap="rnd">
              <a:solidFill>
                <a:srgbClr val="000000"/>
              </a:solidFill>
              <a:round/>
              <a:headEnd/>
              <a:tailEnd/>
            </a:ln>
          </p:spPr>
          <p:txBody>
            <a:bodyPr/>
            <a:lstStyle/>
            <a:p>
              <a:endParaRPr lang="fr-FR"/>
            </a:p>
          </p:txBody>
        </p:sp>
      </p:grpSp>
      <p:sp>
        <p:nvSpPr>
          <p:cNvPr id="5147" name="Rectangle 55"/>
          <p:cNvSpPr>
            <a:spLocks noChangeArrowheads="1"/>
          </p:cNvSpPr>
          <p:nvPr>
            <p:custDataLst>
              <p:tags r:id="rId26"/>
            </p:custDataLst>
          </p:nvPr>
        </p:nvSpPr>
        <p:spPr bwMode="auto">
          <a:xfrm>
            <a:off x="1322388" y="2551113"/>
            <a:ext cx="407987" cy="122237"/>
          </a:xfrm>
          <a:prstGeom prst="rect">
            <a:avLst/>
          </a:prstGeom>
          <a:noFill/>
          <a:ln w="9525">
            <a:noFill/>
            <a:miter lim="800000"/>
            <a:headEnd/>
            <a:tailEnd/>
          </a:ln>
        </p:spPr>
        <p:txBody>
          <a:bodyPr lIns="0" tIns="0" rIns="0" bIns="0"/>
          <a:lstStyle/>
          <a:p>
            <a:endParaRPr lang="fr-FR"/>
          </a:p>
        </p:txBody>
      </p:sp>
      <p:sp>
        <p:nvSpPr>
          <p:cNvPr id="5148" name="Rectangle 56"/>
          <p:cNvSpPr>
            <a:spLocks noChangeArrowheads="1"/>
          </p:cNvSpPr>
          <p:nvPr>
            <p:custDataLst>
              <p:tags r:id="rId27"/>
            </p:custDataLst>
          </p:nvPr>
        </p:nvSpPr>
        <p:spPr bwMode="auto">
          <a:xfrm>
            <a:off x="1692275" y="2549525"/>
            <a:ext cx="20638" cy="92075"/>
          </a:xfrm>
          <a:prstGeom prst="rect">
            <a:avLst/>
          </a:prstGeom>
          <a:noFill/>
          <a:ln w="9525">
            <a:noFill/>
            <a:miter lim="800000"/>
            <a:headEnd/>
            <a:tailEnd/>
          </a:ln>
        </p:spPr>
        <p:txBody>
          <a:bodyPr wrap="none" lIns="0" tIns="0" rIns="0" bIns="0">
            <a:spAutoFit/>
          </a:bodyPr>
          <a:lstStyle/>
          <a:p>
            <a:r>
              <a:rPr lang="fr-FR" sz="600">
                <a:solidFill>
                  <a:srgbClr val="000000"/>
                </a:solidFill>
                <a:latin typeface="Courier" pitchFamily="49" charset="0"/>
              </a:rPr>
              <a:t> </a:t>
            </a:r>
            <a:endParaRPr lang="fr-FR"/>
          </a:p>
        </p:txBody>
      </p:sp>
      <p:sp>
        <p:nvSpPr>
          <p:cNvPr id="5149" name="Rectangle 57"/>
          <p:cNvSpPr>
            <a:spLocks noChangeArrowheads="1"/>
          </p:cNvSpPr>
          <p:nvPr>
            <p:custDataLst>
              <p:tags r:id="rId28"/>
            </p:custDataLst>
          </p:nvPr>
        </p:nvSpPr>
        <p:spPr bwMode="auto">
          <a:xfrm>
            <a:off x="2057400" y="2476500"/>
            <a:ext cx="244475" cy="92075"/>
          </a:xfrm>
          <a:prstGeom prst="rect">
            <a:avLst/>
          </a:prstGeom>
          <a:noFill/>
          <a:ln w="9525">
            <a:noFill/>
            <a:miter lim="800000"/>
            <a:headEnd/>
            <a:tailEnd/>
          </a:ln>
        </p:spPr>
        <p:txBody>
          <a:bodyPr wrap="none" lIns="0" tIns="0" rIns="0" bIns="0">
            <a:spAutoFit/>
          </a:bodyPr>
          <a:lstStyle/>
          <a:p>
            <a:r>
              <a:rPr lang="fr-FR" sz="600">
                <a:solidFill>
                  <a:srgbClr val="000000"/>
                </a:solidFill>
                <a:latin typeface="Courier" pitchFamily="49" charset="0"/>
              </a:rPr>
              <a:t>Regina</a:t>
            </a:r>
            <a:endParaRPr lang="fr-FR"/>
          </a:p>
        </p:txBody>
      </p:sp>
      <p:sp>
        <p:nvSpPr>
          <p:cNvPr id="5150" name="Rectangle 58"/>
          <p:cNvSpPr>
            <a:spLocks noChangeArrowheads="1"/>
          </p:cNvSpPr>
          <p:nvPr>
            <p:custDataLst>
              <p:tags r:id="rId29"/>
            </p:custDataLst>
          </p:nvPr>
        </p:nvSpPr>
        <p:spPr bwMode="auto">
          <a:xfrm>
            <a:off x="2366963" y="2476500"/>
            <a:ext cx="20637" cy="92075"/>
          </a:xfrm>
          <a:prstGeom prst="rect">
            <a:avLst/>
          </a:prstGeom>
          <a:noFill/>
          <a:ln w="9525">
            <a:noFill/>
            <a:miter lim="800000"/>
            <a:headEnd/>
            <a:tailEnd/>
          </a:ln>
        </p:spPr>
        <p:txBody>
          <a:bodyPr wrap="none" lIns="0" tIns="0" rIns="0" bIns="0">
            <a:spAutoFit/>
          </a:bodyPr>
          <a:lstStyle/>
          <a:p>
            <a:r>
              <a:rPr lang="fr-FR" sz="600">
                <a:solidFill>
                  <a:srgbClr val="000000"/>
                </a:solidFill>
                <a:latin typeface="Courier" pitchFamily="49" charset="0"/>
              </a:rPr>
              <a:t> </a:t>
            </a:r>
            <a:endParaRPr lang="fr-FR"/>
          </a:p>
        </p:txBody>
      </p:sp>
      <p:sp>
        <p:nvSpPr>
          <p:cNvPr id="5151" name="Rectangle 59"/>
          <p:cNvSpPr>
            <a:spLocks noChangeArrowheads="1"/>
          </p:cNvSpPr>
          <p:nvPr>
            <p:custDataLst>
              <p:tags r:id="rId30"/>
            </p:custDataLst>
          </p:nvPr>
        </p:nvSpPr>
        <p:spPr bwMode="auto">
          <a:xfrm>
            <a:off x="2846388" y="2495550"/>
            <a:ext cx="344487" cy="122238"/>
          </a:xfrm>
          <a:prstGeom prst="rect">
            <a:avLst/>
          </a:prstGeom>
          <a:noFill/>
          <a:ln w="9525">
            <a:noFill/>
            <a:miter lim="800000"/>
            <a:headEnd/>
            <a:tailEnd/>
          </a:ln>
        </p:spPr>
        <p:txBody>
          <a:bodyPr wrap="none" lIns="0" tIns="0" rIns="0" bIns="0"/>
          <a:lstStyle/>
          <a:p>
            <a:r>
              <a:rPr lang="fr-FR" sz="600">
                <a:solidFill>
                  <a:srgbClr val="000000"/>
                </a:solidFill>
                <a:latin typeface="Courier" pitchFamily="49" charset="0"/>
              </a:rPr>
              <a:t>Sudbury</a:t>
            </a:r>
            <a:endParaRPr lang="fr-FR"/>
          </a:p>
        </p:txBody>
      </p:sp>
      <p:sp>
        <p:nvSpPr>
          <p:cNvPr id="5152" name="Rectangle 60"/>
          <p:cNvSpPr>
            <a:spLocks noChangeArrowheads="1"/>
          </p:cNvSpPr>
          <p:nvPr>
            <p:custDataLst>
              <p:tags r:id="rId31"/>
            </p:custDataLst>
          </p:nvPr>
        </p:nvSpPr>
        <p:spPr bwMode="auto">
          <a:xfrm>
            <a:off x="3298825" y="2443163"/>
            <a:ext cx="20638" cy="92075"/>
          </a:xfrm>
          <a:prstGeom prst="rect">
            <a:avLst/>
          </a:prstGeom>
          <a:noFill/>
          <a:ln w="9525">
            <a:noFill/>
            <a:miter lim="800000"/>
            <a:headEnd/>
            <a:tailEnd/>
          </a:ln>
        </p:spPr>
        <p:txBody>
          <a:bodyPr wrap="none" lIns="0" tIns="0" rIns="0" bIns="0">
            <a:spAutoFit/>
          </a:bodyPr>
          <a:lstStyle/>
          <a:p>
            <a:r>
              <a:rPr lang="fr-FR" sz="600">
                <a:solidFill>
                  <a:srgbClr val="000000"/>
                </a:solidFill>
                <a:latin typeface="Courier" pitchFamily="49" charset="0"/>
              </a:rPr>
              <a:t> </a:t>
            </a:r>
            <a:endParaRPr lang="fr-FR"/>
          </a:p>
        </p:txBody>
      </p:sp>
      <p:sp>
        <p:nvSpPr>
          <p:cNvPr id="5153" name="Rectangle 61"/>
          <p:cNvSpPr>
            <a:spLocks noChangeArrowheads="1"/>
          </p:cNvSpPr>
          <p:nvPr>
            <p:custDataLst>
              <p:tags r:id="rId32"/>
            </p:custDataLst>
          </p:nvPr>
        </p:nvSpPr>
        <p:spPr bwMode="auto">
          <a:xfrm>
            <a:off x="2952750" y="2606675"/>
            <a:ext cx="438150" cy="128588"/>
          </a:xfrm>
          <a:prstGeom prst="rect">
            <a:avLst/>
          </a:prstGeom>
          <a:noFill/>
          <a:ln w="9525">
            <a:noFill/>
            <a:miter lim="800000"/>
            <a:headEnd/>
            <a:tailEnd/>
          </a:ln>
        </p:spPr>
        <p:txBody>
          <a:bodyPr lIns="0" tIns="0" rIns="0" bIns="0"/>
          <a:lstStyle/>
          <a:p>
            <a:endParaRPr lang="fr-FR"/>
          </a:p>
        </p:txBody>
      </p:sp>
      <p:sp>
        <p:nvSpPr>
          <p:cNvPr id="5154" name="Rectangle 62"/>
          <p:cNvSpPr>
            <a:spLocks noChangeArrowheads="1"/>
          </p:cNvSpPr>
          <p:nvPr>
            <p:custDataLst>
              <p:tags r:id="rId33"/>
            </p:custDataLst>
          </p:nvPr>
        </p:nvSpPr>
        <p:spPr bwMode="auto">
          <a:xfrm>
            <a:off x="3705225" y="2635250"/>
            <a:ext cx="20638" cy="92075"/>
          </a:xfrm>
          <a:prstGeom prst="rect">
            <a:avLst/>
          </a:prstGeom>
          <a:noFill/>
          <a:ln w="9525">
            <a:noFill/>
            <a:miter lim="800000"/>
            <a:headEnd/>
            <a:tailEnd/>
          </a:ln>
        </p:spPr>
        <p:txBody>
          <a:bodyPr wrap="none" lIns="0" tIns="0" rIns="0" bIns="0">
            <a:spAutoFit/>
          </a:bodyPr>
          <a:lstStyle/>
          <a:p>
            <a:r>
              <a:rPr lang="fr-FR" sz="600">
                <a:solidFill>
                  <a:srgbClr val="000000"/>
                </a:solidFill>
                <a:latin typeface="Courier" pitchFamily="49" charset="0"/>
              </a:rPr>
              <a:t> </a:t>
            </a:r>
            <a:endParaRPr lang="fr-FR"/>
          </a:p>
        </p:txBody>
      </p:sp>
      <p:sp>
        <p:nvSpPr>
          <p:cNvPr id="5155" name="Rectangle 63"/>
          <p:cNvSpPr>
            <a:spLocks noChangeArrowheads="1"/>
          </p:cNvSpPr>
          <p:nvPr>
            <p:custDataLst>
              <p:tags r:id="rId34"/>
            </p:custDataLst>
          </p:nvPr>
        </p:nvSpPr>
        <p:spPr bwMode="auto">
          <a:xfrm>
            <a:off x="2362200" y="2563813"/>
            <a:ext cx="320675" cy="92075"/>
          </a:xfrm>
          <a:prstGeom prst="rect">
            <a:avLst/>
          </a:prstGeom>
          <a:noFill/>
          <a:ln w="9525">
            <a:noFill/>
            <a:miter lim="800000"/>
            <a:headEnd/>
            <a:tailEnd/>
          </a:ln>
        </p:spPr>
        <p:txBody>
          <a:bodyPr wrap="none" lIns="0" tIns="0" rIns="0" bIns="0">
            <a:spAutoFit/>
          </a:bodyPr>
          <a:lstStyle/>
          <a:p>
            <a:r>
              <a:rPr lang="fr-FR" sz="600">
                <a:solidFill>
                  <a:srgbClr val="000000"/>
                </a:solidFill>
                <a:latin typeface="Courier" pitchFamily="49" charset="0"/>
              </a:rPr>
              <a:t>Winnipeg</a:t>
            </a:r>
            <a:endParaRPr lang="fr-FR"/>
          </a:p>
        </p:txBody>
      </p:sp>
      <p:sp>
        <p:nvSpPr>
          <p:cNvPr id="5156" name="Rectangle 64"/>
          <p:cNvSpPr>
            <a:spLocks noChangeArrowheads="1"/>
          </p:cNvSpPr>
          <p:nvPr>
            <p:custDataLst>
              <p:tags r:id="rId35"/>
            </p:custDataLst>
          </p:nvPr>
        </p:nvSpPr>
        <p:spPr bwMode="auto">
          <a:xfrm>
            <a:off x="2876550" y="2527300"/>
            <a:ext cx="20638" cy="92075"/>
          </a:xfrm>
          <a:prstGeom prst="rect">
            <a:avLst/>
          </a:prstGeom>
          <a:noFill/>
          <a:ln w="9525">
            <a:noFill/>
            <a:miter lim="800000"/>
            <a:headEnd/>
            <a:tailEnd/>
          </a:ln>
        </p:spPr>
        <p:txBody>
          <a:bodyPr wrap="none" lIns="0" tIns="0" rIns="0" bIns="0">
            <a:spAutoFit/>
          </a:bodyPr>
          <a:lstStyle/>
          <a:p>
            <a:r>
              <a:rPr lang="fr-FR" sz="600">
                <a:solidFill>
                  <a:srgbClr val="000000"/>
                </a:solidFill>
                <a:latin typeface="Courier" pitchFamily="49" charset="0"/>
              </a:rPr>
              <a:t> </a:t>
            </a:r>
            <a:endParaRPr lang="fr-FR"/>
          </a:p>
        </p:txBody>
      </p:sp>
      <p:sp>
        <p:nvSpPr>
          <p:cNvPr id="5157" name="Line 65"/>
          <p:cNvSpPr>
            <a:spLocks noChangeShapeType="1"/>
          </p:cNvSpPr>
          <p:nvPr>
            <p:custDataLst>
              <p:tags r:id="rId36"/>
            </p:custDataLst>
          </p:nvPr>
        </p:nvSpPr>
        <p:spPr bwMode="auto">
          <a:xfrm flipH="1">
            <a:off x="2074863" y="2393950"/>
            <a:ext cx="1131887" cy="2635250"/>
          </a:xfrm>
          <a:prstGeom prst="line">
            <a:avLst/>
          </a:prstGeom>
          <a:noFill/>
          <a:ln w="8890" cap="rnd">
            <a:solidFill>
              <a:srgbClr val="00CCFF"/>
            </a:solidFill>
            <a:round/>
            <a:headEnd/>
            <a:tailEnd/>
          </a:ln>
        </p:spPr>
        <p:txBody>
          <a:bodyPr/>
          <a:lstStyle/>
          <a:p>
            <a:endParaRPr lang="fr-CA"/>
          </a:p>
        </p:txBody>
      </p:sp>
      <p:sp>
        <p:nvSpPr>
          <p:cNvPr id="5158" name="Line 66"/>
          <p:cNvSpPr>
            <a:spLocks noChangeShapeType="1"/>
          </p:cNvSpPr>
          <p:nvPr>
            <p:custDataLst>
              <p:tags r:id="rId37"/>
            </p:custDataLst>
          </p:nvPr>
        </p:nvSpPr>
        <p:spPr bwMode="auto">
          <a:xfrm>
            <a:off x="3656013" y="2271713"/>
            <a:ext cx="2405062" cy="2643187"/>
          </a:xfrm>
          <a:prstGeom prst="line">
            <a:avLst/>
          </a:prstGeom>
          <a:noFill/>
          <a:ln w="8890" cap="rnd">
            <a:solidFill>
              <a:srgbClr val="00CCFF"/>
            </a:solidFill>
            <a:round/>
            <a:headEnd/>
            <a:tailEnd/>
          </a:ln>
        </p:spPr>
        <p:txBody>
          <a:bodyPr/>
          <a:lstStyle/>
          <a:p>
            <a:endParaRPr lang="fr-CA"/>
          </a:p>
        </p:txBody>
      </p:sp>
      <p:sp>
        <p:nvSpPr>
          <p:cNvPr id="5159" name="Freeform 67"/>
          <p:cNvSpPr>
            <a:spLocks/>
          </p:cNvSpPr>
          <p:nvPr>
            <p:custDataLst>
              <p:tags r:id="rId38"/>
            </p:custDataLst>
          </p:nvPr>
        </p:nvSpPr>
        <p:spPr bwMode="auto">
          <a:xfrm>
            <a:off x="4595813" y="5775325"/>
            <a:ext cx="1139825" cy="493713"/>
          </a:xfrm>
          <a:custGeom>
            <a:avLst/>
            <a:gdLst>
              <a:gd name="T0" fmla="*/ 1139825 w 1667"/>
              <a:gd name="T1" fmla="*/ 0 h 722"/>
              <a:gd name="T2" fmla="*/ 1106321 w 1667"/>
              <a:gd name="T3" fmla="*/ 28720 h 722"/>
              <a:gd name="T4" fmla="*/ 1078971 w 1667"/>
              <a:gd name="T5" fmla="*/ 39661 h 722"/>
              <a:gd name="T6" fmla="*/ 1059825 w 1667"/>
              <a:gd name="T7" fmla="*/ 56073 h 722"/>
              <a:gd name="T8" fmla="*/ 1033843 w 1667"/>
              <a:gd name="T9" fmla="*/ 61543 h 722"/>
              <a:gd name="T10" fmla="*/ 1015381 w 1667"/>
              <a:gd name="T11" fmla="*/ 77271 h 722"/>
              <a:gd name="T12" fmla="*/ 996920 w 1667"/>
              <a:gd name="T13" fmla="*/ 94366 h 722"/>
              <a:gd name="T14" fmla="*/ 968885 w 1667"/>
              <a:gd name="T15" fmla="*/ 105307 h 722"/>
              <a:gd name="T16" fmla="*/ 942903 w 1667"/>
              <a:gd name="T17" fmla="*/ 115564 h 722"/>
              <a:gd name="T18" fmla="*/ 915552 w 1667"/>
              <a:gd name="T19" fmla="*/ 115564 h 722"/>
              <a:gd name="T20" fmla="*/ 888202 w 1667"/>
              <a:gd name="T21" fmla="*/ 131976 h 722"/>
              <a:gd name="T22" fmla="*/ 862219 w 1667"/>
              <a:gd name="T23" fmla="*/ 136763 h 722"/>
              <a:gd name="T24" fmla="*/ 843074 w 1667"/>
              <a:gd name="T25" fmla="*/ 153858 h 722"/>
              <a:gd name="T26" fmla="*/ 816407 w 1667"/>
              <a:gd name="T27" fmla="*/ 158645 h 722"/>
              <a:gd name="T28" fmla="*/ 787690 w 1667"/>
              <a:gd name="T29" fmla="*/ 175056 h 722"/>
              <a:gd name="T30" fmla="*/ 762391 w 1667"/>
              <a:gd name="T31" fmla="*/ 175056 h 722"/>
              <a:gd name="T32" fmla="*/ 733673 w 1667"/>
              <a:gd name="T33" fmla="*/ 175056 h 722"/>
              <a:gd name="T34" fmla="*/ 706322 w 1667"/>
              <a:gd name="T35" fmla="*/ 180527 h 722"/>
              <a:gd name="T36" fmla="*/ 680339 w 1667"/>
              <a:gd name="T37" fmla="*/ 185313 h 722"/>
              <a:gd name="T38" fmla="*/ 642733 w 1667"/>
              <a:gd name="T39" fmla="*/ 202409 h 722"/>
              <a:gd name="T40" fmla="*/ 616750 w 1667"/>
              <a:gd name="T41" fmla="*/ 213350 h 722"/>
              <a:gd name="T42" fmla="*/ 590083 w 1667"/>
              <a:gd name="T43" fmla="*/ 224291 h 722"/>
              <a:gd name="T44" fmla="*/ 553160 w 1667"/>
              <a:gd name="T45" fmla="*/ 229077 h 722"/>
              <a:gd name="T46" fmla="*/ 526494 w 1667"/>
              <a:gd name="T47" fmla="*/ 245489 h 722"/>
              <a:gd name="T48" fmla="*/ 490255 w 1667"/>
              <a:gd name="T49" fmla="*/ 250959 h 722"/>
              <a:gd name="T50" fmla="*/ 454016 w 1667"/>
              <a:gd name="T51" fmla="*/ 267371 h 722"/>
              <a:gd name="T52" fmla="*/ 379486 w 1667"/>
              <a:gd name="T53" fmla="*/ 272841 h 722"/>
              <a:gd name="T54" fmla="*/ 343247 w 1667"/>
              <a:gd name="T55" fmla="*/ 282415 h 722"/>
              <a:gd name="T56" fmla="*/ 317948 w 1667"/>
              <a:gd name="T57" fmla="*/ 287885 h 722"/>
              <a:gd name="T58" fmla="*/ 290597 w 1667"/>
              <a:gd name="T59" fmla="*/ 298826 h 722"/>
              <a:gd name="T60" fmla="*/ 263247 w 1667"/>
              <a:gd name="T61" fmla="*/ 309767 h 722"/>
              <a:gd name="T62" fmla="*/ 235897 w 1667"/>
              <a:gd name="T63" fmla="*/ 326179 h 722"/>
              <a:gd name="T64" fmla="*/ 209230 w 1667"/>
              <a:gd name="T65" fmla="*/ 336436 h 722"/>
              <a:gd name="T66" fmla="*/ 190769 w 1667"/>
              <a:gd name="T67" fmla="*/ 353531 h 722"/>
              <a:gd name="T68" fmla="*/ 163418 w 1667"/>
              <a:gd name="T69" fmla="*/ 358318 h 722"/>
              <a:gd name="T70" fmla="*/ 136752 w 1667"/>
              <a:gd name="T71" fmla="*/ 375413 h 722"/>
              <a:gd name="T72" fmla="*/ 108718 w 1667"/>
              <a:gd name="T73" fmla="*/ 385671 h 722"/>
              <a:gd name="T74" fmla="*/ 99829 w 1667"/>
              <a:gd name="T75" fmla="*/ 428067 h 722"/>
              <a:gd name="T76" fmla="*/ 90256 w 1667"/>
              <a:gd name="T77" fmla="*/ 445162 h 722"/>
              <a:gd name="T78" fmla="*/ 63590 w 1667"/>
              <a:gd name="T79" fmla="*/ 456103 h 722"/>
              <a:gd name="T80" fmla="*/ 36239 w 1667"/>
              <a:gd name="T81" fmla="*/ 461574 h 722"/>
              <a:gd name="T82" fmla="*/ 17778 w 1667"/>
              <a:gd name="T83" fmla="*/ 477301 h 722"/>
              <a:gd name="T84" fmla="*/ 0 w 1667"/>
              <a:gd name="T85" fmla="*/ 493713 h 722"/>
              <a:gd name="T86" fmla="*/ 2051 w 1667"/>
              <a:gd name="T87" fmla="*/ 493713 h 722"/>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667"/>
              <a:gd name="T133" fmla="*/ 0 h 722"/>
              <a:gd name="T134" fmla="*/ 1667 w 1667"/>
              <a:gd name="T135" fmla="*/ 722 h 722"/>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667" h="722">
                <a:moveTo>
                  <a:pt x="1667" y="0"/>
                </a:moveTo>
                <a:lnTo>
                  <a:pt x="1618" y="42"/>
                </a:lnTo>
                <a:lnTo>
                  <a:pt x="1578" y="58"/>
                </a:lnTo>
                <a:lnTo>
                  <a:pt x="1550" y="82"/>
                </a:lnTo>
                <a:lnTo>
                  <a:pt x="1512" y="90"/>
                </a:lnTo>
                <a:lnTo>
                  <a:pt x="1485" y="113"/>
                </a:lnTo>
                <a:lnTo>
                  <a:pt x="1458" y="138"/>
                </a:lnTo>
                <a:lnTo>
                  <a:pt x="1417" y="154"/>
                </a:lnTo>
                <a:lnTo>
                  <a:pt x="1379" y="169"/>
                </a:lnTo>
                <a:lnTo>
                  <a:pt x="1339" y="169"/>
                </a:lnTo>
                <a:lnTo>
                  <a:pt x="1299" y="193"/>
                </a:lnTo>
                <a:lnTo>
                  <a:pt x="1261" y="200"/>
                </a:lnTo>
                <a:lnTo>
                  <a:pt x="1233" y="225"/>
                </a:lnTo>
                <a:lnTo>
                  <a:pt x="1194" y="232"/>
                </a:lnTo>
                <a:lnTo>
                  <a:pt x="1152" y="256"/>
                </a:lnTo>
                <a:lnTo>
                  <a:pt x="1115" y="256"/>
                </a:lnTo>
                <a:lnTo>
                  <a:pt x="1073" y="256"/>
                </a:lnTo>
                <a:lnTo>
                  <a:pt x="1033" y="264"/>
                </a:lnTo>
                <a:lnTo>
                  <a:pt x="995" y="271"/>
                </a:lnTo>
                <a:lnTo>
                  <a:pt x="940" y="296"/>
                </a:lnTo>
                <a:lnTo>
                  <a:pt x="902" y="312"/>
                </a:lnTo>
                <a:lnTo>
                  <a:pt x="863" y="328"/>
                </a:lnTo>
                <a:lnTo>
                  <a:pt x="809" y="335"/>
                </a:lnTo>
                <a:lnTo>
                  <a:pt x="770" y="359"/>
                </a:lnTo>
                <a:lnTo>
                  <a:pt x="717" y="367"/>
                </a:lnTo>
                <a:lnTo>
                  <a:pt x="664" y="391"/>
                </a:lnTo>
                <a:lnTo>
                  <a:pt x="555" y="399"/>
                </a:lnTo>
                <a:lnTo>
                  <a:pt x="502" y="413"/>
                </a:lnTo>
                <a:lnTo>
                  <a:pt x="465" y="421"/>
                </a:lnTo>
                <a:lnTo>
                  <a:pt x="425" y="437"/>
                </a:lnTo>
                <a:lnTo>
                  <a:pt x="385" y="453"/>
                </a:lnTo>
                <a:lnTo>
                  <a:pt x="345" y="477"/>
                </a:lnTo>
                <a:lnTo>
                  <a:pt x="306" y="492"/>
                </a:lnTo>
                <a:lnTo>
                  <a:pt x="279" y="517"/>
                </a:lnTo>
                <a:lnTo>
                  <a:pt x="239" y="524"/>
                </a:lnTo>
                <a:lnTo>
                  <a:pt x="200" y="549"/>
                </a:lnTo>
                <a:lnTo>
                  <a:pt x="159" y="564"/>
                </a:lnTo>
                <a:lnTo>
                  <a:pt x="146" y="626"/>
                </a:lnTo>
                <a:lnTo>
                  <a:pt x="132" y="651"/>
                </a:lnTo>
                <a:lnTo>
                  <a:pt x="93" y="667"/>
                </a:lnTo>
                <a:lnTo>
                  <a:pt x="53" y="675"/>
                </a:lnTo>
                <a:lnTo>
                  <a:pt x="26" y="698"/>
                </a:lnTo>
                <a:lnTo>
                  <a:pt x="0" y="722"/>
                </a:lnTo>
                <a:lnTo>
                  <a:pt x="3" y="722"/>
                </a:lnTo>
              </a:path>
            </a:pathLst>
          </a:custGeom>
          <a:noFill/>
          <a:ln w="14605" cap="rnd">
            <a:solidFill>
              <a:schemeClr val="bg1"/>
            </a:solidFill>
            <a:prstDash val="solid"/>
            <a:round/>
            <a:headEnd/>
            <a:tailEnd/>
          </a:ln>
        </p:spPr>
        <p:txBody>
          <a:bodyPr/>
          <a:lstStyle/>
          <a:p>
            <a:endParaRPr lang="fr-CA"/>
          </a:p>
        </p:txBody>
      </p:sp>
      <p:sp>
        <p:nvSpPr>
          <p:cNvPr id="5160" name="Rectangle 68"/>
          <p:cNvSpPr>
            <a:spLocks noChangeArrowheads="1"/>
          </p:cNvSpPr>
          <p:nvPr>
            <p:custDataLst>
              <p:tags r:id="rId39"/>
            </p:custDataLst>
          </p:nvPr>
        </p:nvSpPr>
        <p:spPr bwMode="auto">
          <a:xfrm>
            <a:off x="5292725" y="5661025"/>
            <a:ext cx="490538" cy="136525"/>
          </a:xfrm>
          <a:prstGeom prst="rect">
            <a:avLst/>
          </a:prstGeom>
          <a:noFill/>
          <a:ln w="9525">
            <a:noFill/>
            <a:miter lim="800000"/>
            <a:headEnd/>
            <a:tailEnd/>
          </a:ln>
        </p:spPr>
        <p:txBody>
          <a:bodyPr lIns="0" tIns="0" rIns="0" bIns="0">
            <a:spAutoFit/>
          </a:bodyPr>
          <a:lstStyle/>
          <a:p>
            <a:r>
              <a:rPr lang="fr-FR" sz="900" b="1">
                <a:solidFill>
                  <a:schemeClr val="bg1"/>
                </a:solidFill>
              </a:rPr>
              <a:t>Québec</a:t>
            </a:r>
            <a:endParaRPr lang="fr-FR">
              <a:solidFill>
                <a:schemeClr val="bg1"/>
              </a:solidFill>
            </a:endParaRPr>
          </a:p>
        </p:txBody>
      </p:sp>
      <p:sp>
        <p:nvSpPr>
          <p:cNvPr id="5161" name="Rectangle 69"/>
          <p:cNvSpPr>
            <a:spLocks noChangeArrowheads="1"/>
          </p:cNvSpPr>
          <p:nvPr>
            <p:custDataLst>
              <p:tags r:id="rId40"/>
            </p:custDataLst>
          </p:nvPr>
        </p:nvSpPr>
        <p:spPr bwMode="auto">
          <a:xfrm>
            <a:off x="5343525" y="5800725"/>
            <a:ext cx="469900" cy="14288"/>
          </a:xfrm>
          <a:prstGeom prst="rect">
            <a:avLst/>
          </a:prstGeom>
          <a:solidFill>
            <a:schemeClr val="bg1"/>
          </a:solidFill>
          <a:ln w="9525">
            <a:noFill/>
            <a:miter lim="800000"/>
            <a:headEnd/>
            <a:tailEnd/>
          </a:ln>
        </p:spPr>
        <p:txBody>
          <a:bodyPr/>
          <a:lstStyle/>
          <a:p>
            <a:endParaRPr lang="fr-FR"/>
          </a:p>
        </p:txBody>
      </p:sp>
      <p:sp>
        <p:nvSpPr>
          <p:cNvPr id="5162" name="Rectangle 71"/>
          <p:cNvSpPr>
            <a:spLocks noChangeArrowheads="1"/>
          </p:cNvSpPr>
          <p:nvPr>
            <p:custDataLst>
              <p:tags r:id="rId41"/>
            </p:custDataLst>
          </p:nvPr>
        </p:nvSpPr>
        <p:spPr bwMode="auto">
          <a:xfrm>
            <a:off x="3203575" y="6088063"/>
            <a:ext cx="576263" cy="136525"/>
          </a:xfrm>
          <a:prstGeom prst="rect">
            <a:avLst/>
          </a:prstGeom>
          <a:noFill/>
          <a:ln w="9525">
            <a:noFill/>
            <a:miter lim="800000"/>
            <a:headEnd/>
            <a:tailEnd/>
          </a:ln>
        </p:spPr>
        <p:txBody>
          <a:bodyPr lIns="0" tIns="0" rIns="0" bIns="0">
            <a:spAutoFit/>
          </a:bodyPr>
          <a:lstStyle/>
          <a:p>
            <a:r>
              <a:rPr lang="fr-FR" sz="900" b="1">
                <a:solidFill>
                  <a:schemeClr val="bg1"/>
                </a:solidFill>
              </a:rPr>
              <a:t>Outaouais</a:t>
            </a:r>
            <a:endParaRPr lang="fr-FR">
              <a:solidFill>
                <a:schemeClr val="bg1"/>
              </a:solidFill>
            </a:endParaRPr>
          </a:p>
        </p:txBody>
      </p:sp>
      <p:sp>
        <p:nvSpPr>
          <p:cNvPr id="5163" name="Rectangle 72"/>
          <p:cNvSpPr>
            <a:spLocks noChangeArrowheads="1"/>
          </p:cNvSpPr>
          <p:nvPr>
            <p:custDataLst>
              <p:tags r:id="rId42"/>
            </p:custDataLst>
          </p:nvPr>
        </p:nvSpPr>
        <p:spPr bwMode="auto">
          <a:xfrm>
            <a:off x="3165475" y="6215063"/>
            <a:ext cx="625475" cy="12700"/>
          </a:xfrm>
          <a:prstGeom prst="rect">
            <a:avLst/>
          </a:prstGeom>
          <a:solidFill>
            <a:schemeClr val="bg1"/>
          </a:solidFill>
          <a:ln w="9525">
            <a:noFill/>
            <a:miter lim="800000"/>
            <a:headEnd/>
            <a:tailEnd/>
          </a:ln>
        </p:spPr>
        <p:txBody>
          <a:bodyPr/>
          <a:lstStyle/>
          <a:p>
            <a:endParaRPr lang="fr-FR"/>
          </a:p>
        </p:txBody>
      </p:sp>
      <p:sp>
        <p:nvSpPr>
          <p:cNvPr id="5164" name="Rectangle 74"/>
          <p:cNvSpPr>
            <a:spLocks noChangeArrowheads="1"/>
          </p:cNvSpPr>
          <p:nvPr>
            <p:custDataLst>
              <p:tags r:id="rId43"/>
            </p:custDataLst>
          </p:nvPr>
        </p:nvSpPr>
        <p:spPr bwMode="auto">
          <a:xfrm>
            <a:off x="3276600" y="6453188"/>
            <a:ext cx="503238" cy="136525"/>
          </a:xfrm>
          <a:prstGeom prst="rect">
            <a:avLst/>
          </a:prstGeom>
          <a:noFill/>
          <a:ln w="9525">
            <a:noFill/>
            <a:miter lim="800000"/>
            <a:headEnd/>
            <a:tailEnd/>
          </a:ln>
        </p:spPr>
        <p:txBody>
          <a:bodyPr lIns="0" tIns="0" rIns="0" bIns="0">
            <a:spAutoFit/>
          </a:bodyPr>
          <a:lstStyle/>
          <a:p>
            <a:r>
              <a:rPr lang="fr-FR" sz="900" b="1">
                <a:solidFill>
                  <a:schemeClr val="bg1"/>
                </a:solidFill>
              </a:rPr>
              <a:t>Ottawa</a:t>
            </a:r>
            <a:endParaRPr lang="fr-FR">
              <a:solidFill>
                <a:schemeClr val="bg1"/>
              </a:solidFill>
            </a:endParaRPr>
          </a:p>
        </p:txBody>
      </p:sp>
      <p:sp>
        <p:nvSpPr>
          <p:cNvPr id="5165" name="Rectangle 75"/>
          <p:cNvSpPr>
            <a:spLocks noChangeArrowheads="1"/>
          </p:cNvSpPr>
          <p:nvPr>
            <p:custDataLst>
              <p:tags r:id="rId44"/>
            </p:custDataLst>
          </p:nvPr>
        </p:nvSpPr>
        <p:spPr bwMode="auto">
          <a:xfrm>
            <a:off x="3302000" y="6599238"/>
            <a:ext cx="428625" cy="14287"/>
          </a:xfrm>
          <a:prstGeom prst="rect">
            <a:avLst/>
          </a:prstGeom>
          <a:solidFill>
            <a:schemeClr val="bg1"/>
          </a:solidFill>
          <a:ln w="9525">
            <a:noFill/>
            <a:miter lim="800000"/>
            <a:headEnd/>
            <a:tailEnd/>
          </a:ln>
        </p:spPr>
        <p:txBody>
          <a:bodyPr/>
          <a:lstStyle/>
          <a:p>
            <a:endParaRPr lang="fr-FR"/>
          </a:p>
        </p:txBody>
      </p:sp>
      <p:sp>
        <p:nvSpPr>
          <p:cNvPr id="5166" name="Rectangle 76"/>
          <p:cNvSpPr>
            <a:spLocks noChangeArrowheads="1"/>
          </p:cNvSpPr>
          <p:nvPr>
            <p:custDataLst>
              <p:tags r:id="rId45"/>
            </p:custDataLst>
          </p:nvPr>
        </p:nvSpPr>
        <p:spPr bwMode="auto">
          <a:xfrm>
            <a:off x="3730625" y="6467475"/>
            <a:ext cx="31750" cy="136525"/>
          </a:xfrm>
          <a:prstGeom prst="rect">
            <a:avLst/>
          </a:prstGeom>
          <a:noFill/>
          <a:ln w="9525">
            <a:noFill/>
            <a:miter lim="800000"/>
            <a:headEnd/>
            <a:tailEnd/>
          </a:ln>
        </p:spPr>
        <p:txBody>
          <a:bodyPr wrap="none" lIns="0" tIns="0" rIns="0" bIns="0">
            <a:spAutoFit/>
          </a:bodyPr>
          <a:lstStyle/>
          <a:p>
            <a:r>
              <a:rPr lang="fr-FR" sz="900" b="1">
                <a:solidFill>
                  <a:srgbClr val="000000"/>
                </a:solidFill>
              </a:rPr>
              <a:t> </a:t>
            </a:r>
            <a:endParaRPr lang="fr-FR"/>
          </a:p>
        </p:txBody>
      </p:sp>
      <p:sp>
        <p:nvSpPr>
          <p:cNvPr id="5167" name="Rectangle 77"/>
          <p:cNvSpPr>
            <a:spLocks noChangeArrowheads="1"/>
          </p:cNvSpPr>
          <p:nvPr>
            <p:custDataLst>
              <p:tags r:id="rId46"/>
            </p:custDataLst>
          </p:nvPr>
        </p:nvSpPr>
        <p:spPr bwMode="auto">
          <a:xfrm>
            <a:off x="2051050" y="5229225"/>
            <a:ext cx="1576388" cy="182563"/>
          </a:xfrm>
          <a:prstGeom prst="rect">
            <a:avLst/>
          </a:prstGeom>
          <a:noFill/>
          <a:ln w="9525">
            <a:noFill/>
            <a:miter lim="800000"/>
            <a:headEnd/>
            <a:tailEnd/>
          </a:ln>
        </p:spPr>
        <p:txBody>
          <a:bodyPr lIns="0" tIns="0" rIns="0" bIns="0"/>
          <a:lstStyle/>
          <a:p>
            <a:r>
              <a:rPr lang="fr-FR" sz="900" b="1">
                <a:solidFill>
                  <a:schemeClr val="bg1"/>
                </a:solidFill>
              </a:rPr>
              <a:t>Abitibi/Témiscamingue</a:t>
            </a:r>
            <a:endParaRPr lang="fr-FR">
              <a:solidFill>
                <a:schemeClr val="bg1"/>
              </a:solidFill>
            </a:endParaRPr>
          </a:p>
        </p:txBody>
      </p:sp>
      <p:sp>
        <p:nvSpPr>
          <p:cNvPr id="5168" name="Rectangle 78"/>
          <p:cNvSpPr>
            <a:spLocks noChangeArrowheads="1"/>
          </p:cNvSpPr>
          <p:nvPr>
            <p:custDataLst>
              <p:tags r:id="rId47"/>
            </p:custDataLst>
          </p:nvPr>
        </p:nvSpPr>
        <p:spPr bwMode="auto">
          <a:xfrm>
            <a:off x="2073275" y="5395913"/>
            <a:ext cx="1400175" cy="12700"/>
          </a:xfrm>
          <a:prstGeom prst="rect">
            <a:avLst/>
          </a:prstGeom>
          <a:solidFill>
            <a:schemeClr val="bg1"/>
          </a:solidFill>
          <a:ln w="9525">
            <a:noFill/>
            <a:miter lim="800000"/>
            <a:headEnd/>
            <a:tailEnd/>
          </a:ln>
        </p:spPr>
        <p:txBody>
          <a:bodyPr/>
          <a:lstStyle/>
          <a:p>
            <a:endParaRPr lang="fr-FR">
              <a:solidFill>
                <a:schemeClr val="bg1"/>
              </a:solidFill>
            </a:endParaRPr>
          </a:p>
        </p:txBody>
      </p:sp>
      <p:sp>
        <p:nvSpPr>
          <p:cNvPr id="5169" name="Rectangle 79"/>
          <p:cNvSpPr>
            <a:spLocks noChangeArrowheads="1"/>
          </p:cNvSpPr>
          <p:nvPr>
            <p:custDataLst>
              <p:tags r:id="rId48"/>
            </p:custDataLst>
          </p:nvPr>
        </p:nvSpPr>
        <p:spPr bwMode="auto">
          <a:xfrm>
            <a:off x="3475038" y="5264150"/>
            <a:ext cx="31750" cy="136525"/>
          </a:xfrm>
          <a:prstGeom prst="rect">
            <a:avLst/>
          </a:prstGeom>
          <a:noFill/>
          <a:ln w="9525">
            <a:noFill/>
            <a:miter lim="800000"/>
            <a:headEnd/>
            <a:tailEnd/>
          </a:ln>
        </p:spPr>
        <p:txBody>
          <a:bodyPr wrap="none" lIns="0" tIns="0" rIns="0" bIns="0">
            <a:spAutoFit/>
          </a:bodyPr>
          <a:lstStyle/>
          <a:p>
            <a:r>
              <a:rPr lang="fr-FR" sz="900" b="1">
                <a:solidFill>
                  <a:schemeClr val="bg1"/>
                </a:solidFill>
              </a:rPr>
              <a:t> </a:t>
            </a:r>
            <a:endParaRPr lang="fr-FR">
              <a:solidFill>
                <a:schemeClr val="bg1"/>
              </a:solidFill>
            </a:endParaRPr>
          </a:p>
        </p:txBody>
      </p:sp>
      <p:sp>
        <p:nvSpPr>
          <p:cNvPr id="5170" name="Rectangle 80"/>
          <p:cNvSpPr>
            <a:spLocks noChangeArrowheads="1"/>
          </p:cNvSpPr>
          <p:nvPr>
            <p:custDataLst>
              <p:tags r:id="rId49"/>
            </p:custDataLst>
          </p:nvPr>
        </p:nvSpPr>
        <p:spPr bwMode="auto">
          <a:xfrm>
            <a:off x="4427538" y="5084763"/>
            <a:ext cx="946150" cy="136525"/>
          </a:xfrm>
          <a:prstGeom prst="rect">
            <a:avLst/>
          </a:prstGeom>
          <a:noFill/>
          <a:ln w="9525">
            <a:noFill/>
            <a:miter lim="800000"/>
            <a:headEnd/>
            <a:tailEnd/>
          </a:ln>
        </p:spPr>
        <p:txBody>
          <a:bodyPr wrap="none" lIns="0" tIns="0" rIns="0" bIns="0">
            <a:spAutoFit/>
          </a:bodyPr>
          <a:lstStyle/>
          <a:p>
            <a:r>
              <a:rPr lang="fr-FR" sz="900" b="1">
                <a:solidFill>
                  <a:schemeClr val="bg1"/>
                </a:solidFill>
              </a:rPr>
              <a:t>Saguenay/ Lac St</a:t>
            </a:r>
            <a:endParaRPr lang="fr-FR">
              <a:solidFill>
                <a:schemeClr val="bg1"/>
              </a:solidFill>
            </a:endParaRPr>
          </a:p>
        </p:txBody>
      </p:sp>
      <p:sp>
        <p:nvSpPr>
          <p:cNvPr id="5171" name="Rectangle 81"/>
          <p:cNvSpPr>
            <a:spLocks noChangeArrowheads="1"/>
          </p:cNvSpPr>
          <p:nvPr>
            <p:custDataLst>
              <p:tags r:id="rId50"/>
            </p:custDataLst>
          </p:nvPr>
        </p:nvSpPr>
        <p:spPr bwMode="auto">
          <a:xfrm>
            <a:off x="5408613" y="5095875"/>
            <a:ext cx="38100" cy="136525"/>
          </a:xfrm>
          <a:prstGeom prst="rect">
            <a:avLst/>
          </a:prstGeom>
          <a:noFill/>
          <a:ln w="9525">
            <a:noFill/>
            <a:miter lim="800000"/>
            <a:headEnd/>
            <a:tailEnd/>
          </a:ln>
        </p:spPr>
        <p:txBody>
          <a:bodyPr wrap="none" lIns="0" tIns="0" rIns="0" bIns="0">
            <a:spAutoFit/>
          </a:bodyPr>
          <a:lstStyle/>
          <a:p>
            <a:r>
              <a:rPr lang="fr-FR" sz="900" b="1">
                <a:solidFill>
                  <a:schemeClr val="bg1"/>
                </a:solidFill>
              </a:rPr>
              <a:t>-</a:t>
            </a:r>
            <a:endParaRPr lang="fr-FR">
              <a:solidFill>
                <a:schemeClr val="bg1"/>
              </a:solidFill>
            </a:endParaRPr>
          </a:p>
        </p:txBody>
      </p:sp>
      <p:sp>
        <p:nvSpPr>
          <p:cNvPr id="5172" name="Rectangle 82"/>
          <p:cNvSpPr>
            <a:spLocks noChangeArrowheads="1"/>
          </p:cNvSpPr>
          <p:nvPr>
            <p:custDataLst>
              <p:tags r:id="rId51"/>
            </p:custDataLst>
          </p:nvPr>
        </p:nvSpPr>
        <p:spPr bwMode="auto">
          <a:xfrm>
            <a:off x="4349750" y="5227638"/>
            <a:ext cx="1101725" cy="14287"/>
          </a:xfrm>
          <a:prstGeom prst="rect">
            <a:avLst/>
          </a:prstGeom>
          <a:solidFill>
            <a:schemeClr val="bg1"/>
          </a:solidFill>
          <a:ln w="9525">
            <a:noFill/>
            <a:miter lim="800000"/>
            <a:headEnd/>
            <a:tailEnd/>
          </a:ln>
        </p:spPr>
        <p:txBody>
          <a:bodyPr/>
          <a:lstStyle/>
          <a:p>
            <a:endParaRPr lang="fr-FR"/>
          </a:p>
        </p:txBody>
      </p:sp>
      <p:sp>
        <p:nvSpPr>
          <p:cNvPr id="5173" name="Rectangle 83"/>
          <p:cNvSpPr>
            <a:spLocks noChangeArrowheads="1"/>
          </p:cNvSpPr>
          <p:nvPr>
            <p:custDataLst>
              <p:tags r:id="rId52"/>
            </p:custDataLst>
          </p:nvPr>
        </p:nvSpPr>
        <p:spPr bwMode="auto">
          <a:xfrm>
            <a:off x="4356100" y="5229225"/>
            <a:ext cx="292100" cy="136525"/>
          </a:xfrm>
          <a:prstGeom prst="rect">
            <a:avLst/>
          </a:prstGeom>
          <a:noFill/>
          <a:ln w="9525">
            <a:noFill/>
            <a:miter lim="800000"/>
            <a:headEnd/>
            <a:tailEnd/>
          </a:ln>
        </p:spPr>
        <p:txBody>
          <a:bodyPr wrap="none" lIns="0" tIns="0" rIns="0" bIns="0">
            <a:spAutoFit/>
          </a:bodyPr>
          <a:lstStyle/>
          <a:p>
            <a:r>
              <a:rPr lang="fr-FR" sz="900" b="1">
                <a:solidFill>
                  <a:schemeClr val="bg1"/>
                </a:solidFill>
              </a:rPr>
              <a:t>Jean</a:t>
            </a:r>
            <a:r>
              <a:rPr lang="fr-FR" sz="900" b="1">
                <a:solidFill>
                  <a:srgbClr val="000000"/>
                </a:solidFill>
              </a:rPr>
              <a:t> </a:t>
            </a:r>
            <a:endParaRPr lang="fr-FR"/>
          </a:p>
        </p:txBody>
      </p:sp>
      <p:sp>
        <p:nvSpPr>
          <p:cNvPr id="5174" name="Rectangle 84"/>
          <p:cNvSpPr>
            <a:spLocks noChangeArrowheads="1"/>
          </p:cNvSpPr>
          <p:nvPr>
            <p:custDataLst>
              <p:tags r:id="rId53"/>
            </p:custDataLst>
          </p:nvPr>
        </p:nvSpPr>
        <p:spPr bwMode="auto">
          <a:xfrm>
            <a:off x="4349750" y="5375275"/>
            <a:ext cx="290513" cy="14288"/>
          </a:xfrm>
          <a:prstGeom prst="rect">
            <a:avLst/>
          </a:prstGeom>
          <a:solidFill>
            <a:schemeClr val="bg1"/>
          </a:solidFill>
          <a:ln w="9525">
            <a:noFill/>
            <a:miter lim="800000"/>
            <a:headEnd/>
            <a:tailEnd/>
          </a:ln>
        </p:spPr>
        <p:txBody>
          <a:bodyPr/>
          <a:lstStyle/>
          <a:p>
            <a:endParaRPr lang="fr-FR">
              <a:solidFill>
                <a:schemeClr val="bg1"/>
              </a:solidFill>
            </a:endParaRPr>
          </a:p>
        </p:txBody>
      </p:sp>
      <p:sp>
        <p:nvSpPr>
          <p:cNvPr id="5175" name="Rectangle 85"/>
          <p:cNvSpPr>
            <a:spLocks noChangeArrowheads="1"/>
          </p:cNvSpPr>
          <p:nvPr>
            <p:custDataLst>
              <p:tags r:id="rId54"/>
            </p:custDataLst>
          </p:nvPr>
        </p:nvSpPr>
        <p:spPr bwMode="auto">
          <a:xfrm>
            <a:off x="4675188" y="5243513"/>
            <a:ext cx="31750" cy="136525"/>
          </a:xfrm>
          <a:prstGeom prst="rect">
            <a:avLst/>
          </a:prstGeom>
          <a:noFill/>
          <a:ln w="9525">
            <a:noFill/>
            <a:miter lim="800000"/>
            <a:headEnd/>
            <a:tailEnd/>
          </a:ln>
        </p:spPr>
        <p:txBody>
          <a:bodyPr wrap="none" lIns="0" tIns="0" rIns="0" bIns="0">
            <a:spAutoFit/>
          </a:bodyPr>
          <a:lstStyle/>
          <a:p>
            <a:r>
              <a:rPr lang="fr-FR" sz="900" b="1">
                <a:solidFill>
                  <a:srgbClr val="000000"/>
                </a:solidFill>
              </a:rPr>
              <a:t> </a:t>
            </a:r>
            <a:endParaRPr lang="fr-FR"/>
          </a:p>
        </p:txBody>
      </p:sp>
      <p:sp>
        <p:nvSpPr>
          <p:cNvPr id="5176" name="Rectangle 86"/>
          <p:cNvSpPr>
            <a:spLocks noChangeArrowheads="1"/>
          </p:cNvSpPr>
          <p:nvPr>
            <p:custDataLst>
              <p:tags r:id="rId55"/>
            </p:custDataLst>
          </p:nvPr>
        </p:nvSpPr>
        <p:spPr bwMode="auto">
          <a:xfrm>
            <a:off x="4500563" y="6381750"/>
            <a:ext cx="609600" cy="136525"/>
          </a:xfrm>
          <a:prstGeom prst="rect">
            <a:avLst/>
          </a:prstGeom>
          <a:noFill/>
          <a:ln w="9525">
            <a:noFill/>
            <a:miter lim="800000"/>
            <a:headEnd/>
            <a:tailEnd/>
          </a:ln>
        </p:spPr>
        <p:txBody>
          <a:bodyPr wrap="none" lIns="0" tIns="0" rIns="0" bIns="0">
            <a:spAutoFit/>
          </a:bodyPr>
          <a:lstStyle/>
          <a:p>
            <a:r>
              <a:rPr lang="fr-FR" sz="900" b="1">
                <a:solidFill>
                  <a:schemeClr val="bg1"/>
                </a:solidFill>
              </a:rPr>
              <a:t>Montérégie</a:t>
            </a:r>
            <a:endParaRPr lang="fr-FR">
              <a:solidFill>
                <a:schemeClr val="bg1"/>
              </a:solidFill>
            </a:endParaRPr>
          </a:p>
        </p:txBody>
      </p:sp>
      <p:sp>
        <p:nvSpPr>
          <p:cNvPr id="5177" name="Rectangle 87"/>
          <p:cNvSpPr>
            <a:spLocks noChangeArrowheads="1"/>
          </p:cNvSpPr>
          <p:nvPr>
            <p:custDataLst>
              <p:tags r:id="rId56"/>
            </p:custDataLst>
          </p:nvPr>
        </p:nvSpPr>
        <p:spPr bwMode="auto">
          <a:xfrm>
            <a:off x="4465638" y="6515100"/>
            <a:ext cx="682625" cy="14288"/>
          </a:xfrm>
          <a:prstGeom prst="rect">
            <a:avLst/>
          </a:prstGeom>
          <a:solidFill>
            <a:schemeClr val="bg1"/>
          </a:solidFill>
          <a:ln w="9525">
            <a:noFill/>
            <a:miter lim="800000"/>
            <a:headEnd/>
            <a:tailEnd/>
          </a:ln>
        </p:spPr>
        <p:txBody>
          <a:bodyPr/>
          <a:lstStyle/>
          <a:p>
            <a:endParaRPr lang="fr-FR"/>
          </a:p>
        </p:txBody>
      </p:sp>
      <p:sp>
        <p:nvSpPr>
          <p:cNvPr id="5178" name="Rectangle 88"/>
          <p:cNvSpPr>
            <a:spLocks noChangeArrowheads="1"/>
          </p:cNvSpPr>
          <p:nvPr>
            <p:custDataLst>
              <p:tags r:id="rId57"/>
            </p:custDataLst>
          </p:nvPr>
        </p:nvSpPr>
        <p:spPr bwMode="auto">
          <a:xfrm>
            <a:off x="5146675" y="6383338"/>
            <a:ext cx="31750" cy="136525"/>
          </a:xfrm>
          <a:prstGeom prst="rect">
            <a:avLst/>
          </a:prstGeom>
          <a:noFill/>
          <a:ln w="9525">
            <a:noFill/>
            <a:miter lim="800000"/>
            <a:headEnd/>
            <a:tailEnd/>
          </a:ln>
        </p:spPr>
        <p:txBody>
          <a:bodyPr wrap="none" lIns="0" tIns="0" rIns="0" bIns="0">
            <a:spAutoFit/>
          </a:bodyPr>
          <a:lstStyle/>
          <a:p>
            <a:r>
              <a:rPr lang="fr-FR" sz="900" b="1">
                <a:solidFill>
                  <a:srgbClr val="000000"/>
                </a:solidFill>
              </a:rPr>
              <a:t> </a:t>
            </a:r>
            <a:endParaRPr lang="fr-FR"/>
          </a:p>
        </p:txBody>
      </p:sp>
      <p:sp>
        <p:nvSpPr>
          <p:cNvPr id="5179" name="Oval 89"/>
          <p:cNvSpPr>
            <a:spLocks noChangeArrowheads="1"/>
          </p:cNvSpPr>
          <p:nvPr>
            <p:custDataLst>
              <p:tags r:id="rId58"/>
            </p:custDataLst>
          </p:nvPr>
        </p:nvSpPr>
        <p:spPr bwMode="auto">
          <a:xfrm>
            <a:off x="3395663" y="6242050"/>
            <a:ext cx="93662" cy="61913"/>
          </a:xfrm>
          <a:prstGeom prst="ellipse">
            <a:avLst/>
          </a:prstGeom>
          <a:solidFill>
            <a:schemeClr val="bg1"/>
          </a:solidFill>
          <a:ln w="0">
            <a:solidFill>
              <a:schemeClr val="bg1"/>
            </a:solidFill>
            <a:round/>
            <a:headEnd/>
            <a:tailEnd/>
          </a:ln>
        </p:spPr>
        <p:txBody>
          <a:bodyPr/>
          <a:lstStyle/>
          <a:p>
            <a:endParaRPr lang="fr-FR"/>
          </a:p>
        </p:txBody>
      </p:sp>
      <p:sp>
        <p:nvSpPr>
          <p:cNvPr id="5180" name="Oval 90"/>
          <p:cNvSpPr>
            <a:spLocks noChangeArrowheads="1"/>
          </p:cNvSpPr>
          <p:nvPr>
            <p:custDataLst>
              <p:tags r:id="rId59"/>
            </p:custDataLst>
          </p:nvPr>
        </p:nvSpPr>
        <p:spPr bwMode="auto">
          <a:xfrm>
            <a:off x="4702175" y="5446713"/>
            <a:ext cx="95250" cy="61912"/>
          </a:xfrm>
          <a:prstGeom prst="ellipse">
            <a:avLst/>
          </a:prstGeom>
          <a:solidFill>
            <a:schemeClr val="bg1"/>
          </a:solidFill>
          <a:ln w="0">
            <a:solidFill>
              <a:schemeClr val="bg1"/>
            </a:solidFill>
            <a:round/>
            <a:headEnd/>
            <a:tailEnd/>
          </a:ln>
        </p:spPr>
        <p:txBody>
          <a:bodyPr/>
          <a:lstStyle/>
          <a:p>
            <a:endParaRPr lang="fr-FR"/>
          </a:p>
        </p:txBody>
      </p:sp>
      <p:sp>
        <p:nvSpPr>
          <p:cNvPr id="5181" name="Oval 91"/>
          <p:cNvSpPr>
            <a:spLocks noChangeArrowheads="1"/>
          </p:cNvSpPr>
          <p:nvPr>
            <p:custDataLst>
              <p:tags r:id="rId60"/>
            </p:custDataLst>
          </p:nvPr>
        </p:nvSpPr>
        <p:spPr bwMode="auto">
          <a:xfrm>
            <a:off x="4654550" y="6034088"/>
            <a:ext cx="95250" cy="63500"/>
          </a:xfrm>
          <a:prstGeom prst="ellipse">
            <a:avLst/>
          </a:prstGeom>
          <a:solidFill>
            <a:schemeClr val="bg1"/>
          </a:solidFill>
          <a:ln w="0">
            <a:solidFill>
              <a:schemeClr val="bg1"/>
            </a:solidFill>
            <a:round/>
            <a:headEnd/>
            <a:tailEnd/>
          </a:ln>
        </p:spPr>
        <p:txBody>
          <a:bodyPr/>
          <a:lstStyle/>
          <a:p>
            <a:endParaRPr lang="fr-FR"/>
          </a:p>
        </p:txBody>
      </p:sp>
      <p:sp>
        <p:nvSpPr>
          <p:cNvPr id="5182" name="Oval 92"/>
          <p:cNvSpPr>
            <a:spLocks noChangeArrowheads="1"/>
          </p:cNvSpPr>
          <p:nvPr>
            <p:custDataLst>
              <p:tags r:id="rId61"/>
            </p:custDataLst>
          </p:nvPr>
        </p:nvSpPr>
        <p:spPr bwMode="auto">
          <a:xfrm>
            <a:off x="3302000" y="6354763"/>
            <a:ext cx="93663" cy="61912"/>
          </a:xfrm>
          <a:prstGeom prst="ellipse">
            <a:avLst/>
          </a:prstGeom>
          <a:solidFill>
            <a:schemeClr val="bg1"/>
          </a:solidFill>
          <a:ln w="0">
            <a:solidFill>
              <a:schemeClr val="bg1"/>
            </a:solidFill>
            <a:round/>
            <a:headEnd/>
            <a:tailEnd/>
          </a:ln>
        </p:spPr>
        <p:txBody>
          <a:bodyPr/>
          <a:lstStyle/>
          <a:p>
            <a:endParaRPr lang="fr-FR"/>
          </a:p>
        </p:txBody>
      </p:sp>
      <p:sp>
        <p:nvSpPr>
          <p:cNvPr id="5183" name="Oval 93"/>
          <p:cNvSpPr>
            <a:spLocks noChangeArrowheads="1"/>
          </p:cNvSpPr>
          <p:nvPr>
            <p:custDataLst>
              <p:tags r:id="rId62"/>
            </p:custDataLst>
          </p:nvPr>
        </p:nvSpPr>
        <p:spPr bwMode="auto">
          <a:xfrm>
            <a:off x="5313363" y="5848350"/>
            <a:ext cx="93662" cy="63500"/>
          </a:xfrm>
          <a:prstGeom prst="ellipse">
            <a:avLst/>
          </a:prstGeom>
          <a:solidFill>
            <a:schemeClr val="bg1"/>
          </a:solidFill>
          <a:ln w="0">
            <a:solidFill>
              <a:schemeClr val="bg1"/>
            </a:solidFill>
            <a:round/>
            <a:headEnd/>
            <a:tailEnd/>
          </a:ln>
        </p:spPr>
        <p:txBody>
          <a:bodyPr/>
          <a:lstStyle/>
          <a:p>
            <a:endParaRPr lang="fr-FR"/>
          </a:p>
        </p:txBody>
      </p:sp>
      <p:sp>
        <p:nvSpPr>
          <p:cNvPr id="5184" name="Oval 94"/>
          <p:cNvSpPr>
            <a:spLocks noChangeArrowheads="1"/>
          </p:cNvSpPr>
          <p:nvPr>
            <p:custDataLst>
              <p:tags r:id="rId63"/>
            </p:custDataLst>
          </p:nvPr>
        </p:nvSpPr>
        <p:spPr bwMode="auto">
          <a:xfrm>
            <a:off x="5203825" y="6157913"/>
            <a:ext cx="95250" cy="63500"/>
          </a:xfrm>
          <a:prstGeom prst="ellipse">
            <a:avLst/>
          </a:prstGeom>
          <a:solidFill>
            <a:schemeClr val="bg1"/>
          </a:solidFill>
          <a:ln w="0">
            <a:solidFill>
              <a:schemeClr val="bg1"/>
            </a:solidFill>
            <a:round/>
            <a:headEnd/>
            <a:tailEnd/>
          </a:ln>
        </p:spPr>
        <p:txBody>
          <a:bodyPr/>
          <a:lstStyle/>
          <a:p>
            <a:endParaRPr lang="fr-FR"/>
          </a:p>
        </p:txBody>
      </p:sp>
      <p:sp>
        <p:nvSpPr>
          <p:cNvPr id="5185" name="Oval 95"/>
          <p:cNvSpPr>
            <a:spLocks noChangeArrowheads="1"/>
          </p:cNvSpPr>
          <p:nvPr>
            <p:custDataLst>
              <p:tags r:id="rId64"/>
            </p:custDataLst>
          </p:nvPr>
        </p:nvSpPr>
        <p:spPr bwMode="auto">
          <a:xfrm>
            <a:off x="2168525" y="5446713"/>
            <a:ext cx="95250" cy="61912"/>
          </a:xfrm>
          <a:prstGeom prst="ellipse">
            <a:avLst/>
          </a:prstGeom>
          <a:solidFill>
            <a:schemeClr val="bg1"/>
          </a:solidFill>
          <a:ln w="0">
            <a:solidFill>
              <a:schemeClr val="bg1"/>
            </a:solidFill>
            <a:round/>
            <a:headEnd/>
            <a:tailEnd/>
          </a:ln>
        </p:spPr>
        <p:txBody>
          <a:bodyPr/>
          <a:lstStyle/>
          <a:p>
            <a:endParaRPr lang="fr-FR">
              <a:solidFill>
                <a:schemeClr val="bg1"/>
              </a:solidFill>
            </a:endParaRPr>
          </a:p>
        </p:txBody>
      </p:sp>
      <p:sp>
        <p:nvSpPr>
          <p:cNvPr id="5186" name="Rectangle 96"/>
          <p:cNvSpPr>
            <a:spLocks noChangeArrowheads="1"/>
          </p:cNvSpPr>
          <p:nvPr>
            <p:custDataLst>
              <p:tags r:id="rId65"/>
            </p:custDataLst>
          </p:nvPr>
        </p:nvSpPr>
        <p:spPr bwMode="auto">
          <a:xfrm>
            <a:off x="5364163" y="6088063"/>
            <a:ext cx="317500" cy="136525"/>
          </a:xfrm>
          <a:prstGeom prst="rect">
            <a:avLst/>
          </a:prstGeom>
          <a:noFill/>
          <a:ln w="9525">
            <a:noFill/>
            <a:miter lim="800000"/>
            <a:headEnd/>
            <a:tailEnd/>
          </a:ln>
        </p:spPr>
        <p:txBody>
          <a:bodyPr lIns="0" tIns="0" rIns="0" bIns="0">
            <a:spAutoFit/>
          </a:bodyPr>
          <a:lstStyle/>
          <a:p>
            <a:r>
              <a:rPr lang="fr-FR" sz="900" b="1">
                <a:solidFill>
                  <a:schemeClr val="bg1"/>
                </a:solidFill>
              </a:rPr>
              <a:t>Estrie</a:t>
            </a:r>
            <a:endParaRPr lang="fr-FR">
              <a:solidFill>
                <a:schemeClr val="bg1"/>
              </a:solidFill>
            </a:endParaRPr>
          </a:p>
        </p:txBody>
      </p:sp>
      <p:sp>
        <p:nvSpPr>
          <p:cNvPr id="5187" name="Rectangle 97"/>
          <p:cNvSpPr>
            <a:spLocks noChangeArrowheads="1"/>
          </p:cNvSpPr>
          <p:nvPr>
            <p:custDataLst>
              <p:tags r:id="rId66"/>
            </p:custDataLst>
          </p:nvPr>
        </p:nvSpPr>
        <p:spPr bwMode="auto">
          <a:xfrm>
            <a:off x="5297488" y="6207125"/>
            <a:ext cx="354012" cy="12700"/>
          </a:xfrm>
          <a:prstGeom prst="rect">
            <a:avLst/>
          </a:prstGeom>
          <a:solidFill>
            <a:schemeClr val="bg1"/>
          </a:solidFill>
          <a:ln w="9525">
            <a:noFill/>
            <a:miter lim="800000"/>
            <a:headEnd/>
            <a:tailEnd/>
          </a:ln>
        </p:spPr>
        <p:txBody>
          <a:bodyPr/>
          <a:lstStyle/>
          <a:p>
            <a:endParaRPr lang="fr-FR"/>
          </a:p>
        </p:txBody>
      </p:sp>
      <p:sp>
        <p:nvSpPr>
          <p:cNvPr id="5188" name="Freeform 99"/>
          <p:cNvSpPr>
            <a:spLocks/>
          </p:cNvSpPr>
          <p:nvPr>
            <p:custDataLst>
              <p:tags r:id="rId67"/>
            </p:custDataLst>
          </p:nvPr>
        </p:nvSpPr>
        <p:spPr bwMode="auto">
          <a:xfrm>
            <a:off x="1836738" y="5084763"/>
            <a:ext cx="5345112" cy="1290637"/>
          </a:xfrm>
          <a:custGeom>
            <a:avLst/>
            <a:gdLst>
              <a:gd name="T0" fmla="*/ 0 w 7825"/>
              <a:gd name="T1" fmla="*/ 227639 h 1888"/>
              <a:gd name="T2" fmla="*/ 103145 w 7825"/>
              <a:gd name="T3" fmla="*/ 350687 h 1888"/>
              <a:gd name="T4" fmla="*/ 185115 w 7825"/>
              <a:gd name="T5" fmla="*/ 458696 h 1888"/>
              <a:gd name="T6" fmla="*/ 297140 w 7825"/>
              <a:gd name="T7" fmla="*/ 533892 h 1888"/>
              <a:gd name="T8" fmla="*/ 645512 w 7825"/>
              <a:gd name="T9" fmla="*/ 796394 h 1888"/>
              <a:gd name="T10" fmla="*/ 870246 w 7825"/>
              <a:gd name="T11" fmla="*/ 1019931 h 1888"/>
              <a:gd name="T12" fmla="*/ 952899 w 7825"/>
              <a:gd name="T13" fmla="*/ 1073252 h 1888"/>
              <a:gd name="T14" fmla="*/ 1055361 w 7825"/>
              <a:gd name="T15" fmla="*/ 1134776 h 1888"/>
              <a:gd name="T16" fmla="*/ 1270531 w 7825"/>
              <a:gd name="T17" fmla="*/ 1168273 h 1888"/>
              <a:gd name="T18" fmla="*/ 1352501 w 7825"/>
              <a:gd name="T19" fmla="*/ 1195617 h 1888"/>
              <a:gd name="T20" fmla="*/ 1393486 w 7825"/>
              <a:gd name="T21" fmla="*/ 1209289 h 1888"/>
              <a:gd name="T22" fmla="*/ 1465210 w 7825"/>
              <a:gd name="T23" fmla="*/ 1215441 h 1888"/>
              <a:gd name="T24" fmla="*/ 1588165 w 7825"/>
              <a:gd name="T25" fmla="*/ 1235949 h 1888"/>
              <a:gd name="T26" fmla="*/ 1834074 w 7825"/>
              <a:gd name="T27" fmla="*/ 1263293 h 1888"/>
              <a:gd name="T28" fmla="*/ 2212501 w 7825"/>
              <a:gd name="T29" fmla="*/ 1269445 h 1888"/>
              <a:gd name="T30" fmla="*/ 2366877 w 7825"/>
              <a:gd name="T31" fmla="*/ 1290637 h 1888"/>
              <a:gd name="T32" fmla="*/ 2591611 w 7825"/>
              <a:gd name="T33" fmla="*/ 1255773 h 1888"/>
              <a:gd name="T34" fmla="*/ 2673581 w 7825"/>
              <a:gd name="T35" fmla="*/ 1215441 h 1888"/>
              <a:gd name="T36" fmla="*/ 2775360 w 7825"/>
              <a:gd name="T37" fmla="*/ 1235949 h 1888"/>
              <a:gd name="T38" fmla="*/ 2857330 w 7825"/>
              <a:gd name="T39" fmla="*/ 1249621 h 1888"/>
              <a:gd name="T40" fmla="*/ 2888752 w 7825"/>
              <a:gd name="T41" fmla="*/ 1263293 h 1888"/>
              <a:gd name="T42" fmla="*/ 2949546 w 7825"/>
              <a:gd name="T43" fmla="*/ 1276965 h 1888"/>
              <a:gd name="T44" fmla="*/ 3136027 w 7825"/>
              <a:gd name="T45" fmla="*/ 1277649 h 1888"/>
              <a:gd name="T46" fmla="*/ 3707083 w 7825"/>
              <a:gd name="T47" fmla="*/ 1267395 h 1888"/>
              <a:gd name="T48" fmla="*/ 3871706 w 7825"/>
              <a:gd name="T49" fmla="*/ 1209289 h 1888"/>
              <a:gd name="T50" fmla="*/ 4127861 w 7825"/>
              <a:gd name="T51" fmla="*/ 1175792 h 1888"/>
              <a:gd name="T52" fmla="*/ 4148354 w 7825"/>
              <a:gd name="T53" fmla="*/ 1154601 h 1888"/>
              <a:gd name="T54" fmla="*/ 4157917 w 7825"/>
              <a:gd name="T55" fmla="*/ 1195617 h 1888"/>
              <a:gd name="T56" fmla="*/ 4250133 w 7825"/>
              <a:gd name="T57" fmla="*/ 1181945 h 1888"/>
              <a:gd name="T58" fmla="*/ 4379918 w 7825"/>
              <a:gd name="T59" fmla="*/ 1154601 h 1888"/>
              <a:gd name="T60" fmla="*/ 4409291 w 7825"/>
              <a:gd name="T61" fmla="*/ 1142979 h 1888"/>
              <a:gd name="T62" fmla="*/ 4509021 w 7825"/>
              <a:gd name="T63" fmla="*/ 1065733 h 1888"/>
              <a:gd name="T64" fmla="*/ 4485796 w 7825"/>
              <a:gd name="T65" fmla="*/ 958407 h 1888"/>
              <a:gd name="T66" fmla="*/ 4526781 w 7825"/>
              <a:gd name="T67" fmla="*/ 884579 h 1888"/>
              <a:gd name="T68" fmla="*/ 4506288 w 7825"/>
              <a:gd name="T69" fmla="*/ 736237 h 1888"/>
              <a:gd name="T70" fmla="*/ 4475550 w 7825"/>
              <a:gd name="T71" fmla="*/ 675397 h 1888"/>
              <a:gd name="T72" fmla="*/ 4496725 w 7825"/>
              <a:gd name="T73" fmla="*/ 607721 h 1888"/>
              <a:gd name="T74" fmla="*/ 4506288 w 7825"/>
              <a:gd name="T75" fmla="*/ 520220 h 1888"/>
              <a:gd name="T76" fmla="*/ 4670228 w 7825"/>
              <a:gd name="T77" fmla="*/ 290530 h 1888"/>
              <a:gd name="T78" fmla="*/ 4670228 w 7825"/>
              <a:gd name="T79" fmla="*/ 235842 h 1888"/>
              <a:gd name="T80" fmla="*/ 4649735 w 7825"/>
              <a:gd name="T81" fmla="*/ 195510 h 1888"/>
              <a:gd name="T82" fmla="*/ 4741951 w 7825"/>
              <a:gd name="T83" fmla="*/ 162013 h 1888"/>
              <a:gd name="T84" fmla="*/ 4773373 w 7825"/>
              <a:gd name="T85" fmla="*/ 148341 h 1888"/>
              <a:gd name="T86" fmla="*/ 4833484 w 7825"/>
              <a:gd name="T87" fmla="*/ 134669 h 1888"/>
              <a:gd name="T88" fmla="*/ 4926383 w 7825"/>
              <a:gd name="T89" fmla="*/ 107325 h 1888"/>
              <a:gd name="T90" fmla="*/ 4957122 w 7825"/>
              <a:gd name="T91" fmla="*/ 94337 h 1888"/>
              <a:gd name="T92" fmla="*/ 5018599 w 7825"/>
              <a:gd name="T93" fmla="*/ 80665 h 1888"/>
              <a:gd name="T94" fmla="*/ 5048655 w 7825"/>
              <a:gd name="T95" fmla="*/ 66993 h 1888"/>
              <a:gd name="T96" fmla="*/ 5080076 w 7825"/>
              <a:gd name="T97" fmla="*/ 60157 h 1888"/>
              <a:gd name="T98" fmla="*/ 5202348 w 7825"/>
              <a:gd name="T99" fmla="*/ 19824 h 1888"/>
              <a:gd name="T100" fmla="*/ 5233770 w 7825"/>
              <a:gd name="T101" fmla="*/ 12988 h 1888"/>
              <a:gd name="T102" fmla="*/ 5345112 w 7825"/>
              <a:gd name="T103" fmla="*/ 0 h 1888"/>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7825"/>
              <a:gd name="T157" fmla="*/ 0 h 1888"/>
              <a:gd name="T158" fmla="*/ 7825 w 7825"/>
              <a:gd name="T159" fmla="*/ 1888 h 1888"/>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7825" h="1888">
                <a:moveTo>
                  <a:pt x="0" y="333"/>
                </a:moveTo>
                <a:cubicBezTo>
                  <a:pt x="25" y="363"/>
                  <a:pt x="105" y="457"/>
                  <a:pt x="151" y="513"/>
                </a:cubicBezTo>
                <a:cubicBezTo>
                  <a:pt x="159" y="522"/>
                  <a:pt x="261" y="664"/>
                  <a:pt x="271" y="671"/>
                </a:cubicBezTo>
                <a:cubicBezTo>
                  <a:pt x="293" y="689"/>
                  <a:pt x="401" y="773"/>
                  <a:pt x="435" y="781"/>
                </a:cubicBezTo>
                <a:cubicBezTo>
                  <a:pt x="500" y="809"/>
                  <a:pt x="879" y="1137"/>
                  <a:pt x="945" y="1165"/>
                </a:cubicBezTo>
                <a:cubicBezTo>
                  <a:pt x="961" y="1172"/>
                  <a:pt x="1274" y="1492"/>
                  <a:pt x="1274" y="1492"/>
                </a:cubicBezTo>
                <a:cubicBezTo>
                  <a:pt x="1393" y="1611"/>
                  <a:pt x="1197" y="1555"/>
                  <a:pt x="1395" y="1570"/>
                </a:cubicBezTo>
                <a:cubicBezTo>
                  <a:pt x="1470" y="1584"/>
                  <a:pt x="1470" y="1646"/>
                  <a:pt x="1545" y="1660"/>
                </a:cubicBezTo>
                <a:cubicBezTo>
                  <a:pt x="1562" y="1663"/>
                  <a:pt x="1833" y="1698"/>
                  <a:pt x="1860" y="1709"/>
                </a:cubicBezTo>
                <a:cubicBezTo>
                  <a:pt x="1890" y="1722"/>
                  <a:pt x="1950" y="1736"/>
                  <a:pt x="1980" y="1749"/>
                </a:cubicBezTo>
                <a:cubicBezTo>
                  <a:pt x="2006" y="1760"/>
                  <a:pt x="2040" y="1769"/>
                  <a:pt x="2040" y="1769"/>
                </a:cubicBezTo>
                <a:cubicBezTo>
                  <a:pt x="2022" y="1784"/>
                  <a:pt x="2097" y="1771"/>
                  <a:pt x="2145" y="1778"/>
                </a:cubicBezTo>
                <a:cubicBezTo>
                  <a:pt x="2192" y="1785"/>
                  <a:pt x="2235" y="1797"/>
                  <a:pt x="2325" y="1808"/>
                </a:cubicBezTo>
                <a:cubicBezTo>
                  <a:pt x="2447" y="1791"/>
                  <a:pt x="2569" y="1821"/>
                  <a:pt x="2685" y="1848"/>
                </a:cubicBezTo>
                <a:cubicBezTo>
                  <a:pt x="2873" y="1837"/>
                  <a:pt x="3050" y="1842"/>
                  <a:pt x="3239" y="1857"/>
                </a:cubicBezTo>
                <a:cubicBezTo>
                  <a:pt x="3314" y="1874"/>
                  <a:pt x="3383" y="1881"/>
                  <a:pt x="3465" y="1888"/>
                </a:cubicBezTo>
                <a:cubicBezTo>
                  <a:pt x="3597" y="1881"/>
                  <a:pt x="3688" y="1883"/>
                  <a:pt x="3794" y="1837"/>
                </a:cubicBezTo>
                <a:cubicBezTo>
                  <a:pt x="3830" y="1803"/>
                  <a:pt x="3856" y="1791"/>
                  <a:pt x="3914" y="1778"/>
                </a:cubicBezTo>
                <a:cubicBezTo>
                  <a:pt x="4004" y="1794"/>
                  <a:pt x="3954" y="1784"/>
                  <a:pt x="4063" y="1808"/>
                </a:cubicBezTo>
                <a:cubicBezTo>
                  <a:pt x="4102" y="1817"/>
                  <a:pt x="4183" y="1828"/>
                  <a:pt x="4183" y="1828"/>
                </a:cubicBezTo>
                <a:cubicBezTo>
                  <a:pt x="4199" y="1835"/>
                  <a:pt x="4212" y="1843"/>
                  <a:pt x="4229" y="1848"/>
                </a:cubicBezTo>
                <a:cubicBezTo>
                  <a:pt x="4258" y="1856"/>
                  <a:pt x="4318" y="1868"/>
                  <a:pt x="4318" y="1868"/>
                </a:cubicBezTo>
                <a:cubicBezTo>
                  <a:pt x="4403" y="1854"/>
                  <a:pt x="4505" y="1879"/>
                  <a:pt x="4591" y="1869"/>
                </a:cubicBezTo>
                <a:cubicBezTo>
                  <a:pt x="4987" y="1883"/>
                  <a:pt x="4903" y="1870"/>
                  <a:pt x="5427" y="1854"/>
                </a:cubicBezTo>
                <a:cubicBezTo>
                  <a:pt x="5515" y="1851"/>
                  <a:pt x="5588" y="1786"/>
                  <a:pt x="5668" y="1769"/>
                </a:cubicBezTo>
                <a:cubicBezTo>
                  <a:pt x="5775" y="1721"/>
                  <a:pt x="5918" y="1745"/>
                  <a:pt x="6043" y="1720"/>
                </a:cubicBezTo>
                <a:cubicBezTo>
                  <a:pt x="6053" y="1709"/>
                  <a:pt x="6054" y="1689"/>
                  <a:pt x="6073" y="1689"/>
                </a:cubicBezTo>
                <a:cubicBezTo>
                  <a:pt x="6170" y="1689"/>
                  <a:pt x="6059" y="1741"/>
                  <a:pt x="6087" y="1749"/>
                </a:cubicBezTo>
                <a:cubicBezTo>
                  <a:pt x="6109" y="1755"/>
                  <a:pt x="6190" y="1736"/>
                  <a:pt x="6222" y="1729"/>
                </a:cubicBezTo>
                <a:cubicBezTo>
                  <a:pt x="6268" y="1709"/>
                  <a:pt x="6367" y="1709"/>
                  <a:pt x="6412" y="1689"/>
                </a:cubicBezTo>
                <a:cubicBezTo>
                  <a:pt x="6427" y="1683"/>
                  <a:pt x="6455" y="1672"/>
                  <a:pt x="6455" y="1672"/>
                </a:cubicBezTo>
                <a:cubicBezTo>
                  <a:pt x="6502" y="1625"/>
                  <a:pt x="6565" y="1607"/>
                  <a:pt x="6601" y="1559"/>
                </a:cubicBezTo>
                <a:cubicBezTo>
                  <a:pt x="6630" y="1522"/>
                  <a:pt x="6540" y="1439"/>
                  <a:pt x="6567" y="1402"/>
                </a:cubicBezTo>
                <a:cubicBezTo>
                  <a:pt x="6598" y="1360"/>
                  <a:pt x="6613" y="1343"/>
                  <a:pt x="6627" y="1294"/>
                </a:cubicBezTo>
                <a:cubicBezTo>
                  <a:pt x="6617" y="1179"/>
                  <a:pt x="6628" y="1160"/>
                  <a:pt x="6597" y="1077"/>
                </a:cubicBezTo>
                <a:cubicBezTo>
                  <a:pt x="6586" y="1047"/>
                  <a:pt x="6552" y="988"/>
                  <a:pt x="6552" y="988"/>
                </a:cubicBezTo>
                <a:cubicBezTo>
                  <a:pt x="6563" y="955"/>
                  <a:pt x="6577" y="922"/>
                  <a:pt x="6583" y="889"/>
                </a:cubicBezTo>
                <a:cubicBezTo>
                  <a:pt x="6590" y="847"/>
                  <a:pt x="6588" y="803"/>
                  <a:pt x="6597" y="761"/>
                </a:cubicBezTo>
                <a:cubicBezTo>
                  <a:pt x="6616" y="662"/>
                  <a:pt x="6673" y="459"/>
                  <a:pt x="6837" y="425"/>
                </a:cubicBezTo>
                <a:cubicBezTo>
                  <a:pt x="6858" y="383"/>
                  <a:pt x="6859" y="397"/>
                  <a:pt x="6837" y="345"/>
                </a:cubicBezTo>
                <a:cubicBezTo>
                  <a:pt x="6829" y="326"/>
                  <a:pt x="6807" y="286"/>
                  <a:pt x="6807" y="286"/>
                </a:cubicBezTo>
                <a:cubicBezTo>
                  <a:pt x="6910" y="241"/>
                  <a:pt x="6863" y="254"/>
                  <a:pt x="6942" y="237"/>
                </a:cubicBezTo>
                <a:cubicBezTo>
                  <a:pt x="6958" y="230"/>
                  <a:pt x="6971" y="222"/>
                  <a:pt x="6988" y="217"/>
                </a:cubicBezTo>
                <a:cubicBezTo>
                  <a:pt x="7016" y="209"/>
                  <a:pt x="7076" y="197"/>
                  <a:pt x="7076" y="197"/>
                </a:cubicBezTo>
                <a:cubicBezTo>
                  <a:pt x="7122" y="177"/>
                  <a:pt x="7161" y="168"/>
                  <a:pt x="7212" y="157"/>
                </a:cubicBezTo>
                <a:cubicBezTo>
                  <a:pt x="7227" y="151"/>
                  <a:pt x="7241" y="142"/>
                  <a:pt x="7257" y="138"/>
                </a:cubicBezTo>
                <a:cubicBezTo>
                  <a:pt x="7285" y="129"/>
                  <a:pt x="7347" y="118"/>
                  <a:pt x="7347" y="118"/>
                </a:cubicBezTo>
                <a:cubicBezTo>
                  <a:pt x="7361" y="111"/>
                  <a:pt x="7376" y="104"/>
                  <a:pt x="7391" y="98"/>
                </a:cubicBezTo>
                <a:cubicBezTo>
                  <a:pt x="7406" y="93"/>
                  <a:pt x="7423" y="93"/>
                  <a:pt x="7437" y="88"/>
                </a:cubicBezTo>
                <a:cubicBezTo>
                  <a:pt x="7622" y="22"/>
                  <a:pt x="7434" y="70"/>
                  <a:pt x="7616" y="29"/>
                </a:cubicBezTo>
                <a:cubicBezTo>
                  <a:pt x="7632" y="25"/>
                  <a:pt x="7646" y="22"/>
                  <a:pt x="7662" y="19"/>
                </a:cubicBezTo>
                <a:cubicBezTo>
                  <a:pt x="7676" y="16"/>
                  <a:pt x="7825" y="0"/>
                  <a:pt x="7825" y="0"/>
                </a:cubicBezTo>
              </a:path>
            </a:pathLst>
          </a:custGeom>
          <a:noFill/>
          <a:ln w="14605" cap="flat">
            <a:solidFill>
              <a:schemeClr val="bg1"/>
            </a:solidFill>
            <a:prstDash val="solid"/>
            <a:round/>
            <a:headEnd/>
            <a:tailEnd/>
          </a:ln>
        </p:spPr>
        <p:txBody>
          <a:bodyPr/>
          <a:lstStyle/>
          <a:p>
            <a:endParaRPr lang="fr-CA"/>
          </a:p>
        </p:txBody>
      </p:sp>
      <p:sp>
        <p:nvSpPr>
          <p:cNvPr id="5189" name="Freeform 100"/>
          <p:cNvSpPr>
            <a:spLocks/>
          </p:cNvSpPr>
          <p:nvPr>
            <p:custDataLst>
              <p:tags r:id="rId68"/>
            </p:custDataLst>
          </p:nvPr>
        </p:nvSpPr>
        <p:spPr bwMode="auto">
          <a:xfrm>
            <a:off x="5749925" y="4165600"/>
            <a:ext cx="1443038" cy="1584325"/>
          </a:xfrm>
          <a:custGeom>
            <a:avLst/>
            <a:gdLst>
              <a:gd name="T0" fmla="*/ 1440158 w 7516"/>
              <a:gd name="T1" fmla="*/ 0 h 8240"/>
              <a:gd name="T2" fmla="*/ 1208420 w 7516"/>
              <a:gd name="T3" fmla="*/ 22688 h 8240"/>
              <a:gd name="T4" fmla="*/ 1146789 w 7516"/>
              <a:gd name="T5" fmla="*/ 56913 h 8240"/>
              <a:gd name="T6" fmla="*/ 1126246 w 7516"/>
              <a:gd name="T7" fmla="*/ 97482 h 8240"/>
              <a:gd name="T8" fmla="*/ 1064807 w 7516"/>
              <a:gd name="T9" fmla="*/ 198810 h 8240"/>
              <a:gd name="T10" fmla="*/ 1074599 w 7516"/>
              <a:gd name="T11" fmla="*/ 293023 h 8240"/>
              <a:gd name="T12" fmla="*/ 1085351 w 7516"/>
              <a:gd name="T13" fmla="*/ 313789 h 8240"/>
              <a:gd name="T14" fmla="*/ 1003176 w 7516"/>
              <a:gd name="T15" fmla="*/ 401465 h 8240"/>
              <a:gd name="T16" fmla="*/ 890667 w 7516"/>
              <a:gd name="T17" fmla="*/ 475682 h 8240"/>
              <a:gd name="T18" fmla="*/ 737263 w 7516"/>
              <a:gd name="T19" fmla="*/ 549899 h 8240"/>
              <a:gd name="T20" fmla="*/ 583666 w 7516"/>
              <a:gd name="T21" fmla="*/ 624693 h 8240"/>
              <a:gd name="T22" fmla="*/ 552371 w 7516"/>
              <a:gd name="T23" fmla="*/ 637768 h 8240"/>
              <a:gd name="T24" fmla="*/ 522036 w 7516"/>
              <a:gd name="T25" fmla="*/ 651227 h 8240"/>
              <a:gd name="T26" fmla="*/ 471157 w 7516"/>
              <a:gd name="T27" fmla="*/ 691988 h 8240"/>
              <a:gd name="T28" fmla="*/ 450613 w 7516"/>
              <a:gd name="T29" fmla="*/ 739672 h 8240"/>
              <a:gd name="T30" fmla="*/ 398967 w 7516"/>
              <a:gd name="T31" fmla="*/ 955786 h 8240"/>
              <a:gd name="T32" fmla="*/ 327544 w 7516"/>
              <a:gd name="T33" fmla="*/ 1022889 h 8240"/>
              <a:gd name="T34" fmla="*/ 286457 w 7516"/>
              <a:gd name="T35" fmla="*/ 1063651 h 8240"/>
              <a:gd name="T36" fmla="*/ 256122 w 7516"/>
              <a:gd name="T37" fmla="*/ 1104221 h 8240"/>
              <a:gd name="T38" fmla="*/ 204283 w 7516"/>
              <a:gd name="T39" fmla="*/ 1219199 h 8240"/>
              <a:gd name="T40" fmla="*/ 173948 w 7516"/>
              <a:gd name="T41" fmla="*/ 1279765 h 8240"/>
              <a:gd name="T42" fmla="*/ 61631 w 7516"/>
              <a:gd name="T43" fmla="*/ 1496648 h 8240"/>
              <a:gd name="T44" fmla="*/ 30335 w 7516"/>
              <a:gd name="T45" fmla="*/ 1536641 h 8240"/>
              <a:gd name="T46" fmla="*/ 0 w 7516"/>
              <a:gd name="T47" fmla="*/ 1584325 h 8240"/>
              <a:gd name="T48" fmla="*/ 172988 w 7516"/>
              <a:gd name="T49" fmla="*/ 1405704 h 8240"/>
              <a:gd name="T50" fmla="*/ 307001 w 7516"/>
              <a:gd name="T51" fmla="*/ 1306876 h 8240"/>
              <a:gd name="T52" fmla="*/ 337336 w 7516"/>
              <a:gd name="T53" fmla="*/ 1246310 h 8240"/>
              <a:gd name="T54" fmla="*/ 357880 w 7516"/>
              <a:gd name="T55" fmla="*/ 1226313 h 8240"/>
              <a:gd name="T56" fmla="*/ 378423 w 7516"/>
              <a:gd name="T57" fmla="*/ 1185552 h 8240"/>
              <a:gd name="T58" fmla="*/ 552371 w 7516"/>
              <a:gd name="T59" fmla="*/ 1016544 h 8240"/>
              <a:gd name="T60" fmla="*/ 634545 w 7516"/>
              <a:gd name="T61" fmla="*/ 935213 h 8240"/>
              <a:gd name="T62" fmla="*/ 665840 w 7516"/>
              <a:gd name="T63" fmla="*/ 915217 h 8240"/>
              <a:gd name="T64" fmla="*/ 747054 w 7516"/>
              <a:gd name="T65" fmla="*/ 847345 h 8240"/>
              <a:gd name="T66" fmla="*/ 787950 w 7516"/>
              <a:gd name="T67" fmla="*/ 806775 h 8240"/>
              <a:gd name="T68" fmla="*/ 911211 w 7516"/>
              <a:gd name="T69" fmla="*/ 732558 h 8240"/>
              <a:gd name="T70" fmla="*/ 1044263 w 7516"/>
              <a:gd name="T71" fmla="*/ 678337 h 8240"/>
              <a:gd name="T72" fmla="*/ 1136037 w 7516"/>
              <a:gd name="T73" fmla="*/ 631230 h 8240"/>
              <a:gd name="T74" fmla="*/ 1228963 w 7516"/>
              <a:gd name="T75" fmla="*/ 557013 h 8240"/>
              <a:gd name="T76" fmla="*/ 1320929 w 7516"/>
              <a:gd name="T77" fmla="*/ 522789 h 8240"/>
              <a:gd name="T78" fmla="*/ 1382559 w 7516"/>
              <a:gd name="T79" fmla="*/ 496447 h 8240"/>
              <a:gd name="T80" fmla="*/ 1443038 w 7516"/>
              <a:gd name="T81" fmla="*/ 415116 h 824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7516"/>
              <a:gd name="T124" fmla="*/ 0 h 8240"/>
              <a:gd name="T125" fmla="*/ 7516 w 7516"/>
              <a:gd name="T126" fmla="*/ 8240 h 8240"/>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7516" h="8240">
                <a:moveTo>
                  <a:pt x="7501" y="0"/>
                </a:moveTo>
                <a:cubicBezTo>
                  <a:pt x="7201" y="68"/>
                  <a:pt x="6615" y="94"/>
                  <a:pt x="6294" y="118"/>
                </a:cubicBezTo>
                <a:cubicBezTo>
                  <a:pt x="6167" y="175"/>
                  <a:pt x="6065" y="205"/>
                  <a:pt x="5973" y="296"/>
                </a:cubicBezTo>
                <a:cubicBezTo>
                  <a:pt x="5938" y="329"/>
                  <a:pt x="5892" y="470"/>
                  <a:pt x="5866" y="507"/>
                </a:cubicBezTo>
                <a:cubicBezTo>
                  <a:pt x="5729" y="692"/>
                  <a:pt x="5642" y="836"/>
                  <a:pt x="5546" y="1034"/>
                </a:cubicBezTo>
                <a:cubicBezTo>
                  <a:pt x="5561" y="1199"/>
                  <a:pt x="5566" y="1363"/>
                  <a:pt x="5597" y="1524"/>
                </a:cubicBezTo>
                <a:cubicBezTo>
                  <a:pt x="5602" y="1561"/>
                  <a:pt x="5653" y="1595"/>
                  <a:pt x="5653" y="1632"/>
                </a:cubicBezTo>
                <a:cubicBezTo>
                  <a:pt x="5653" y="1786"/>
                  <a:pt x="5362" y="1967"/>
                  <a:pt x="5225" y="2088"/>
                </a:cubicBezTo>
                <a:cubicBezTo>
                  <a:pt x="5128" y="2286"/>
                  <a:pt x="4899" y="2353"/>
                  <a:pt x="4639" y="2474"/>
                </a:cubicBezTo>
                <a:cubicBezTo>
                  <a:pt x="4359" y="2605"/>
                  <a:pt x="4176" y="2790"/>
                  <a:pt x="3840" y="2860"/>
                </a:cubicBezTo>
                <a:cubicBezTo>
                  <a:pt x="3565" y="2981"/>
                  <a:pt x="3320" y="3129"/>
                  <a:pt x="3040" y="3249"/>
                </a:cubicBezTo>
                <a:cubicBezTo>
                  <a:pt x="2984" y="3273"/>
                  <a:pt x="2933" y="3293"/>
                  <a:pt x="2877" y="3317"/>
                </a:cubicBezTo>
                <a:cubicBezTo>
                  <a:pt x="2826" y="3340"/>
                  <a:pt x="2719" y="3387"/>
                  <a:pt x="2719" y="3387"/>
                </a:cubicBezTo>
                <a:cubicBezTo>
                  <a:pt x="2643" y="3464"/>
                  <a:pt x="2526" y="3518"/>
                  <a:pt x="2454" y="3599"/>
                </a:cubicBezTo>
                <a:cubicBezTo>
                  <a:pt x="2388" y="3672"/>
                  <a:pt x="2388" y="3766"/>
                  <a:pt x="2347" y="3847"/>
                </a:cubicBezTo>
                <a:cubicBezTo>
                  <a:pt x="2327" y="4072"/>
                  <a:pt x="2297" y="4713"/>
                  <a:pt x="2078" y="4971"/>
                </a:cubicBezTo>
                <a:cubicBezTo>
                  <a:pt x="1930" y="5149"/>
                  <a:pt x="1864" y="5169"/>
                  <a:pt x="1706" y="5320"/>
                </a:cubicBezTo>
                <a:cubicBezTo>
                  <a:pt x="1629" y="5391"/>
                  <a:pt x="1492" y="5532"/>
                  <a:pt x="1492" y="5532"/>
                </a:cubicBezTo>
                <a:cubicBezTo>
                  <a:pt x="1324" y="5888"/>
                  <a:pt x="1584" y="5377"/>
                  <a:pt x="1334" y="5743"/>
                </a:cubicBezTo>
                <a:cubicBezTo>
                  <a:pt x="1207" y="5931"/>
                  <a:pt x="1141" y="6143"/>
                  <a:pt x="1064" y="6341"/>
                </a:cubicBezTo>
                <a:cubicBezTo>
                  <a:pt x="1023" y="6448"/>
                  <a:pt x="906" y="6656"/>
                  <a:pt x="906" y="6656"/>
                </a:cubicBezTo>
                <a:cubicBezTo>
                  <a:pt x="866" y="7099"/>
                  <a:pt x="922" y="7515"/>
                  <a:pt x="321" y="7784"/>
                </a:cubicBezTo>
                <a:cubicBezTo>
                  <a:pt x="158" y="8086"/>
                  <a:pt x="392" y="7677"/>
                  <a:pt x="158" y="7992"/>
                </a:cubicBezTo>
                <a:cubicBezTo>
                  <a:pt x="91" y="8076"/>
                  <a:pt x="102" y="8167"/>
                  <a:pt x="0" y="8240"/>
                </a:cubicBezTo>
                <a:lnTo>
                  <a:pt x="901" y="7311"/>
                </a:lnTo>
                <a:cubicBezTo>
                  <a:pt x="1115" y="7136"/>
                  <a:pt x="1360" y="6958"/>
                  <a:pt x="1599" y="6797"/>
                </a:cubicBezTo>
                <a:cubicBezTo>
                  <a:pt x="1650" y="6693"/>
                  <a:pt x="1660" y="6572"/>
                  <a:pt x="1757" y="6482"/>
                </a:cubicBezTo>
                <a:cubicBezTo>
                  <a:pt x="1792" y="6448"/>
                  <a:pt x="1838" y="6415"/>
                  <a:pt x="1864" y="6378"/>
                </a:cubicBezTo>
                <a:cubicBezTo>
                  <a:pt x="1910" y="6311"/>
                  <a:pt x="1910" y="6227"/>
                  <a:pt x="1971" y="6166"/>
                </a:cubicBezTo>
                <a:cubicBezTo>
                  <a:pt x="2271" y="5871"/>
                  <a:pt x="2566" y="5575"/>
                  <a:pt x="2877" y="5287"/>
                </a:cubicBezTo>
                <a:cubicBezTo>
                  <a:pt x="3025" y="5149"/>
                  <a:pt x="3162" y="5005"/>
                  <a:pt x="3305" y="4864"/>
                </a:cubicBezTo>
                <a:cubicBezTo>
                  <a:pt x="3346" y="4824"/>
                  <a:pt x="3417" y="4797"/>
                  <a:pt x="3468" y="4760"/>
                </a:cubicBezTo>
                <a:cubicBezTo>
                  <a:pt x="3610" y="4649"/>
                  <a:pt x="3758" y="4522"/>
                  <a:pt x="3891" y="4407"/>
                </a:cubicBezTo>
                <a:cubicBezTo>
                  <a:pt x="3967" y="4340"/>
                  <a:pt x="3997" y="4243"/>
                  <a:pt x="4104" y="4196"/>
                </a:cubicBezTo>
                <a:cubicBezTo>
                  <a:pt x="4354" y="4089"/>
                  <a:pt x="4512" y="3921"/>
                  <a:pt x="4746" y="3810"/>
                </a:cubicBezTo>
                <a:cubicBezTo>
                  <a:pt x="5011" y="3686"/>
                  <a:pt x="5169" y="3619"/>
                  <a:pt x="5439" y="3528"/>
                </a:cubicBezTo>
                <a:cubicBezTo>
                  <a:pt x="5617" y="3468"/>
                  <a:pt x="5749" y="3357"/>
                  <a:pt x="5917" y="3283"/>
                </a:cubicBezTo>
                <a:cubicBezTo>
                  <a:pt x="6085" y="3115"/>
                  <a:pt x="6162" y="3001"/>
                  <a:pt x="6401" y="2897"/>
                </a:cubicBezTo>
                <a:cubicBezTo>
                  <a:pt x="6579" y="2719"/>
                  <a:pt x="6635" y="2806"/>
                  <a:pt x="6880" y="2719"/>
                </a:cubicBezTo>
                <a:cubicBezTo>
                  <a:pt x="6992" y="2679"/>
                  <a:pt x="7201" y="2582"/>
                  <a:pt x="7201" y="2582"/>
                </a:cubicBezTo>
                <a:cubicBezTo>
                  <a:pt x="7262" y="2451"/>
                  <a:pt x="7338" y="2236"/>
                  <a:pt x="7516" y="2159"/>
                </a:cubicBezTo>
              </a:path>
            </a:pathLst>
          </a:custGeom>
          <a:noFill/>
          <a:ln w="14605" cap="flat">
            <a:solidFill>
              <a:schemeClr val="bg1"/>
            </a:solidFill>
            <a:prstDash val="solid"/>
            <a:round/>
            <a:headEnd/>
            <a:tailEnd/>
          </a:ln>
        </p:spPr>
        <p:txBody>
          <a:bodyPr/>
          <a:lstStyle/>
          <a:p>
            <a:endParaRPr lang="fr-CA"/>
          </a:p>
        </p:txBody>
      </p:sp>
      <p:sp>
        <p:nvSpPr>
          <p:cNvPr id="5190" name="Rectangle 101"/>
          <p:cNvSpPr>
            <a:spLocks noChangeArrowheads="1"/>
          </p:cNvSpPr>
          <p:nvPr>
            <p:custDataLst>
              <p:tags r:id="rId69"/>
            </p:custDataLst>
          </p:nvPr>
        </p:nvSpPr>
        <p:spPr bwMode="auto">
          <a:xfrm>
            <a:off x="3995738" y="5661025"/>
            <a:ext cx="1092200" cy="136525"/>
          </a:xfrm>
          <a:prstGeom prst="rect">
            <a:avLst/>
          </a:prstGeom>
          <a:noFill/>
          <a:ln w="9525">
            <a:noFill/>
            <a:miter lim="800000"/>
            <a:headEnd/>
            <a:tailEnd/>
          </a:ln>
        </p:spPr>
        <p:txBody>
          <a:bodyPr wrap="none" lIns="0" tIns="0" rIns="0" bIns="0">
            <a:spAutoFit/>
          </a:bodyPr>
          <a:lstStyle/>
          <a:p>
            <a:r>
              <a:rPr lang="fr-FR" sz="900" b="1">
                <a:solidFill>
                  <a:schemeClr val="bg1"/>
                </a:solidFill>
              </a:rPr>
              <a:t>Mauricie/ Centre du</a:t>
            </a:r>
            <a:r>
              <a:rPr lang="fr-FR" sz="900" b="1">
                <a:solidFill>
                  <a:srgbClr val="000000"/>
                </a:solidFill>
              </a:rPr>
              <a:t> </a:t>
            </a:r>
            <a:endParaRPr lang="fr-FR"/>
          </a:p>
        </p:txBody>
      </p:sp>
      <p:sp>
        <p:nvSpPr>
          <p:cNvPr id="5191" name="Rectangle 102"/>
          <p:cNvSpPr>
            <a:spLocks noChangeArrowheads="1"/>
          </p:cNvSpPr>
          <p:nvPr>
            <p:custDataLst>
              <p:tags r:id="rId70"/>
            </p:custDataLst>
          </p:nvPr>
        </p:nvSpPr>
        <p:spPr bwMode="auto">
          <a:xfrm>
            <a:off x="3994150" y="5795963"/>
            <a:ext cx="1185863" cy="14287"/>
          </a:xfrm>
          <a:prstGeom prst="rect">
            <a:avLst/>
          </a:prstGeom>
          <a:solidFill>
            <a:schemeClr val="bg1"/>
          </a:solidFill>
          <a:ln w="9525">
            <a:noFill/>
            <a:miter lim="800000"/>
            <a:headEnd/>
            <a:tailEnd/>
          </a:ln>
        </p:spPr>
        <p:txBody>
          <a:bodyPr/>
          <a:lstStyle/>
          <a:p>
            <a:endParaRPr lang="fr-FR"/>
          </a:p>
        </p:txBody>
      </p:sp>
      <p:sp>
        <p:nvSpPr>
          <p:cNvPr id="5192" name="Rectangle 103"/>
          <p:cNvSpPr>
            <a:spLocks noChangeArrowheads="1"/>
          </p:cNvSpPr>
          <p:nvPr>
            <p:custDataLst>
              <p:tags r:id="rId71"/>
            </p:custDataLst>
          </p:nvPr>
        </p:nvSpPr>
        <p:spPr bwMode="auto">
          <a:xfrm>
            <a:off x="3995738" y="5805488"/>
            <a:ext cx="419100" cy="136525"/>
          </a:xfrm>
          <a:prstGeom prst="rect">
            <a:avLst/>
          </a:prstGeom>
          <a:noFill/>
          <a:ln w="9525">
            <a:noFill/>
            <a:miter lim="800000"/>
            <a:headEnd/>
            <a:tailEnd/>
          </a:ln>
        </p:spPr>
        <p:txBody>
          <a:bodyPr wrap="none" lIns="0" tIns="0" rIns="0" bIns="0">
            <a:spAutoFit/>
          </a:bodyPr>
          <a:lstStyle/>
          <a:p>
            <a:r>
              <a:rPr lang="fr-FR" sz="900" b="1">
                <a:solidFill>
                  <a:schemeClr val="bg1"/>
                </a:solidFill>
              </a:rPr>
              <a:t>Québec</a:t>
            </a:r>
            <a:endParaRPr lang="fr-FR">
              <a:solidFill>
                <a:schemeClr val="bg1"/>
              </a:solidFill>
            </a:endParaRPr>
          </a:p>
        </p:txBody>
      </p:sp>
      <p:sp>
        <p:nvSpPr>
          <p:cNvPr id="5193" name="Rectangle 104"/>
          <p:cNvSpPr>
            <a:spLocks noChangeArrowheads="1"/>
          </p:cNvSpPr>
          <p:nvPr>
            <p:custDataLst>
              <p:tags r:id="rId72"/>
            </p:custDataLst>
          </p:nvPr>
        </p:nvSpPr>
        <p:spPr bwMode="auto">
          <a:xfrm>
            <a:off x="3994150" y="5948363"/>
            <a:ext cx="466725" cy="14287"/>
          </a:xfrm>
          <a:prstGeom prst="rect">
            <a:avLst/>
          </a:prstGeom>
          <a:solidFill>
            <a:schemeClr val="bg1"/>
          </a:solidFill>
          <a:ln w="9525">
            <a:noFill/>
            <a:miter lim="800000"/>
            <a:headEnd/>
            <a:tailEnd/>
          </a:ln>
        </p:spPr>
        <p:txBody>
          <a:bodyPr/>
          <a:lstStyle/>
          <a:p>
            <a:endParaRPr lang="fr-FR"/>
          </a:p>
        </p:txBody>
      </p:sp>
      <p:sp>
        <p:nvSpPr>
          <p:cNvPr id="5194" name="Rectangle 105"/>
          <p:cNvSpPr>
            <a:spLocks noChangeArrowheads="1"/>
          </p:cNvSpPr>
          <p:nvPr>
            <p:custDataLst>
              <p:tags r:id="rId73"/>
            </p:custDataLst>
          </p:nvPr>
        </p:nvSpPr>
        <p:spPr bwMode="auto">
          <a:xfrm>
            <a:off x="4460875" y="5816600"/>
            <a:ext cx="31750" cy="136525"/>
          </a:xfrm>
          <a:prstGeom prst="rect">
            <a:avLst/>
          </a:prstGeom>
          <a:noFill/>
          <a:ln w="9525">
            <a:noFill/>
            <a:miter lim="800000"/>
            <a:headEnd/>
            <a:tailEnd/>
          </a:ln>
        </p:spPr>
        <p:txBody>
          <a:bodyPr wrap="none" lIns="0" tIns="0" rIns="0" bIns="0">
            <a:spAutoFit/>
          </a:bodyPr>
          <a:lstStyle/>
          <a:p>
            <a:r>
              <a:rPr lang="fr-FR" sz="900" b="1">
                <a:solidFill>
                  <a:srgbClr val="000000"/>
                </a:solidFill>
              </a:rPr>
              <a:t> </a:t>
            </a:r>
            <a:endParaRPr lang="fr-FR"/>
          </a:p>
        </p:txBody>
      </p:sp>
      <p:sp>
        <p:nvSpPr>
          <p:cNvPr id="5195" name="Oval 106"/>
          <p:cNvSpPr>
            <a:spLocks noChangeArrowheads="1"/>
          </p:cNvSpPr>
          <p:nvPr>
            <p:custDataLst>
              <p:tags r:id="rId74"/>
            </p:custDataLst>
          </p:nvPr>
        </p:nvSpPr>
        <p:spPr bwMode="auto">
          <a:xfrm>
            <a:off x="4984750" y="5862638"/>
            <a:ext cx="93663" cy="61912"/>
          </a:xfrm>
          <a:prstGeom prst="ellipse">
            <a:avLst/>
          </a:prstGeom>
          <a:solidFill>
            <a:schemeClr val="bg1"/>
          </a:solidFill>
          <a:ln w="0">
            <a:solidFill>
              <a:schemeClr val="bg1"/>
            </a:solidFill>
            <a:round/>
            <a:headEnd/>
            <a:tailEnd/>
          </a:ln>
        </p:spPr>
        <p:txBody>
          <a:bodyPr/>
          <a:lstStyle/>
          <a:p>
            <a:endParaRPr lang="fr-FR"/>
          </a:p>
        </p:txBody>
      </p:sp>
      <p:sp>
        <p:nvSpPr>
          <p:cNvPr id="5196" name="Oval 107"/>
          <p:cNvSpPr>
            <a:spLocks noChangeArrowheads="1"/>
          </p:cNvSpPr>
          <p:nvPr>
            <p:custDataLst>
              <p:tags r:id="rId75"/>
            </p:custDataLst>
          </p:nvPr>
        </p:nvSpPr>
        <p:spPr bwMode="auto">
          <a:xfrm>
            <a:off x="3205163" y="2124075"/>
            <a:ext cx="465137" cy="447675"/>
          </a:xfrm>
          <a:prstGeom prst="ellipse">
            <a:avLst/>
          </a:prstGeom>
          <a:noFill/>
          <a:ln w="8890" cap="rnd">
            <a:solidFill>
              <a:srgbClr val="000000"/>
            </a:solidFill>
            <a:round/>
            <a:headEnd/>
            <a:tailEnd/>
          </a:ln>
        </p:spPr>
        <p:txBody>
          <a:bodyPr/>
          <a:lstStyle/>
          <a:p>
            <a:endParaRPr lang="fr-FR"/>
          </a:p>
        </p:txBody>
      </p:sp>
      <p:grpSp>
        <p:nvGrpSpPr>
          <p:cNvPr id="5197" name="Group 108"/>
          <p:cNvGrpSpPr>
            <a:grpSpLocks/>
          </p:cNvGrpSpPr>
          <p:nvPr>
            <p:custDataLst>
              <p:tags r:id="rId76"/>
            </p:custDataLst>
          </p:nvPr>
        </p:nvGrpSpPr>
        <p:grpSpPr bwMode="auto">
          <a:xfrm>
            <a:off x="1690688" y="3319463"/>
            <a:ext cx="2916237" cy="1308100"/>
            <a:chOff x="841" y="4054"/>
            <a:chExt cx="4270" cy="1916"/>
          </a:xfrm>
        </p:grpSpPr>
        <p:sp>
          <p:nvSpPr>
            <p:cNvPr id="5236" name="Rectangle 109"/>
            <p:cNvSpPr>
              <a:spLocks noChangeArrowheads="1"/>
            </p:cNvSpPr>
            <p:nvPr/>
          </p:nvSpPr>
          <p:spPr bwMode="auto">
            <a:xfrm>
              <a:off x="841" y="4054"/>
              <a:ext cx="4270" cy="1916"/>
            </a:xfrm>
            <a:prstGeom prst="rect">
              <a:avLst/>
            </a:prstGeom>
            <a:solidFill>
              <a:srgbClr val="FFFFFF"/>
            </a:solidFill>
            <a:ln w="9525">
              <a:noFill/>
              <a:miter lim="800000"/>
              <a:headEnd/>
              <a:tailEnd/>
            </a:ln>
          </p:spPr>
          <p:txBody>
            <a:bodyPr/>
            <a:lstStyle/>
            <a:p>
              <a:endParaRPr lang="fr-FR"/>
            </a:p>
          </p:txBody>
        </p:sp>
        <p:sp>
          <p:nvSpPr>
            <p:cNvPr id="5237" name="Rectangle 110"/>
            <p:cNvSpPr>
              <a:spLocks noChangeArrowheads="1"/>
            </p:cNvSpPr>
            <p:nvPr/>
          </p:nvSpPr>
          <p:spPr bwMode="auto">
            <a:xfrm>
              <a:off x="841" y="4054"/>
              <a:ext cx="4270" cy="1916"/>
            </a:xfrm>
            <a:prstGeom prst="rect">
              <a:avLst/>
            </a:prstGeom>
            <a:noFill/>
            <a:ln w="8890" cap="rnd">
              <a:solidFill>
                <a:srgbClr val="000000"/>
              </a:solidFill>
              <a:miter lim="800000"/>
              <a:headEnd/>
              <a:tailEnd/>
            </a:ln>
          </p:spPr>
          <p:txBody>
            <a:bodyPr/>
            <a:lstStyle/>
            <a:p>
              <a:endParaRPr lang="fr-FR"/>
            </a:p>
          </p:txBody>
        </p:sp>
      </p:grpSp>
      <p:sp>
        <p:nvSpPr>
          <p:cNvPr id="5198" name="Rectangle 111"/>
          <p:cNvSpPr>
            <a:spLocks noChangeArrowheads="1"/>
          </p:cNvSpPr>
          <p:nvPr>
            <p:custDataLst>
              <p:tags r:id="rId77"/>
            </p:custDataLst>
          </p:nvPr>
        </p:nvSpPr>
        <p:spPr bwMode="auto">
          <a:xfrm>
            <a:off x="3151188" y="3370263"/>
            <a:ext cx="33337" cy="168275"/>
          </a:xfrm>
          <a:prstGeom prst="rect">
            <a:avLst/>
          </a:prstGeom>
          <a:noFill/>
          <a:ln w="9525">
            <a:noFill/>
            <a:miter lim="800000"/>
            <a:headEnd/>
            <a:tailEnd/>
          </a:ln>
        </p:spPr>
        <p:txBody>
          <a:bodyPr wrap="none" lIns="0" tIns="0" rIns="0" bIns="0">
            <a:spAutoFit/>
          </a:bodyPr>
          <a:lstStyle/>
          <a:p>
            <a:r>
              <a:rPr lang="fr-FR" sz="1100">
                <a:solidFill>
                  <a:srgbClr val="000000"/>
                </a:solidFill>
                <a:latin typeface="Georgia" pitchFamily="18" charset="0"/>
              </a:rPr>
              <a:t> </a:t>
            </a:r>
            <a:endParaRPr lang="fr-FR"/>
          </a:p>
        </p:txBody>
      </p:sp>
      <p:sp>
        <p:nvSpPr>
          <p:cNvPr id="5199" name="Rectangle 112"/>
          <p:cNvSpPr>
            <a:spLocks noChangeArrowheads="1"/>
          </p:cNvSpPr>
          <p:nvPr>
            <p:custDataLst>
              <p:tags r:id="rId78"/>
            </p:custDataLst>
          </p:nvPr>
        </p:nvSpPr>
        <p:spPr bwMode="auto">
          <a:xfrm>
            <a:off x="2638425" y="3549650"/>
            <a:ext cx="963613" cy="258763"/>
          </a:xfrm>
          <a:prstGeom prst="rect">
            <a:avLst/>
          </a:prstGeom>
          <a:noFill/>
          <a:ln w="9525">
            <a:noFill/>
            <a:miter lim="800000"/>
            <a:headEnd/>
            <a:tailEnd/>
          </a:ln>
        </p:spPr>
        <p:txBody>
          <a:bodyPr wrap="none" lIns="0" tIns="0" rIns="0" bIns="0">
            <a:spAutoFit/>
          </a:bodyPr>
          <a:lstStyle/>
          <a:p>
            <a:r>
              <a:rPr lang="fr-FR" sz="1700">
                <a:solidFill>
                  <a:srgbClr val="000000"/>
                </a:solidFill>
              </a:rPr>
              <a:t>Le réseau</a:t>
            </a:r>
            <a:endParaRPr lang="fr-FR"/>
          </a:p>
        </p:txBody>
      </p:sp>
      <p:sp>
        <p:nvSpPr>
          <p:cNvPr id="5200" name="Rectangle 113"/>
          <p:cNvSpPr>
            <a:spLocks noChangeArrowheads="1"/>
          </p:cNvSpPr>
          <p:nvPr>
            <p:custDataLst>
              <p:tags r:id="rId79"/>
            </p:custDataLst>
          </p:nvPr>
        </p:nvSpPr>
        <p:spPr bwMode="auto">
          <a:xfrm>
            <a:off x="3663950" y="3549650"/>
            <a:ext cx="60325" cy="258763"/>
          </a:xfrm>
          <a:prstGeom prst="rect">
            <a:avLst/>
          </a:prstGeom>
          <a:noFill/>
          <a:ln w="9525">
            <a:noFill/>
            <a:miter lim="800000"/>
            <a:headEnd/>
            <a:tailEnd/>
          </a:ln>
        </p:spPr>
        <p:txBody>
          <a:bodyPr wrap="none" lIns="0" tIns="0" rIns="0" bIns="0">
            <a:spAutoFit/>
          </a:bodyPr>
          <a:lstStyle/>
          <a:p>
            <a:r>
              <a:rPr lang="fr-FR" sz="1700">
                <a:solidFill>
                  <a:srgbClr val="000000"/>
                </a:solidFill>
              </a:rPr>
              <a:t> </a:t>
            </a:r>
            <a:endParaRPr lang="fr-FR"/>
          </a:p>
        </p:txBody>
      </p:sp>
      <p:sp>
        <p:nvSpPr>
          <p:cNvPr id="5201" name="Rectangle 114"/>
          <p:cNvSpPr>
            <a:spLocks noChangeArrowheads="1"/>
          </p:cNvSpPr>
          <p:nvPr>
            <p:custDataLst>
              <p:tags r:id="rId80"/>
            </p:custDataLst>
          </p:nvPr>
        </p:nvSpPr>
        <p:spPr bwMode="auto">
          <a:xfrm>
            <a:off x="2713038" y="3811588"/>
            <a:ext cx="815975" cy="258762"/>
          </a:xfrm>
          <a:prstGeom prst="rect">
            <a:avLst/>
          </a:prstGeom>
          <a:noFill/>
          <a:ln w="9525">
            <a:noFill/>
            <a:miter lim="800000"/>
            <a:headEnd/>
            <a:tailEnd/>
          </a:ln>
        </p:spPr>
        <p:txBody>
          <a:bodyPr wrap="none" lIns="0" tIns="0" rIns="0" bIns="0">
            <a:spAutoFit/>
          </a:bodyPr>
          <a:lstStyle/>
          <a:p>
            <a:r>
              <a:rPr lang="fr-FR" sz="1700">
                <a:solidFill>
                  <a:srgbClr val="000000"/>
                </a:solidFill>
              </a:rPr>
              <a:t>SurvUDI</a:t>
            </a:r>
            <a:endParaRPr lang="fr-FR"/>
          </a:p>
        </p:txBody>
      </p:sp>
      <p:sp>
        <p:nvSpPr>
          <p:cNvPr id="5202" name="Rectangle 115"/>
          <p:cNvSpPr>
            <a:spLocks noChangeArrowheads="1"/>
          </p:cNvSpPr>
          <p:nvPr>
            <p:custDataLst>
              <p:tags r:id="rId81"/>
            </p:custDataLst>
          </p:nvPr>
        </p:nvSpPr>
        <p:spPr bwMode="auto">
          <a:xfrm>
            <a:off x="3587750" y="3811588"/>
            <a:ext cx="60325" cy="258762"/>
          </a:xfrm>
          <a:prstGeom prst="rect">
            <a:avLst/>
          </a:prstGeom>
          <a:noFill/>
          <a:ln w="9525">
            <a:noFill/>
            <a:miter lim="800000"/>
            <a:headEnd/>
            <a:tailEnd/>
          </a:ln>
        </p:spPr>
        <p:txBody>
          <a:bodyPr wrap="none" lIns="0" tIns="0" rIns="0" bIns="0">
            <a:spAutoFit/>
          </a:bodyPr>
          <a:lstStyle/>
          <a:p>
            <a:r>
              <a:rPr lang="fr-FR" sz="1700">
                <a:solidFill>
                  <a:srgbClr val="000000"/>
                </a:solidFill>
              </a:rPr>
              <a:t> </a:t>
            </a:r>
            <a:endParaRPr lang="fr-FR"/>
          </a:p>
        </p:txBody>
      </p:sp>
      <p:sp>
        <p:nvSpPr>
          <p:cNvPr id="5203" name="Rectangle 116"/>
          <p:cNvSpPr>
            <a:spLocks noChangeArrowheads="1"/>
          </p:cNvSpPr>
          <p:nvPr>
            <p:custDataLst>
              <p:tags r:id="rId82"/>
            </p:custDataLst>
          </p:nvPr>
        </p:nvSpPr>
        <p:spPr bwMode="auto">
          <a:xfrm>
            <a:off x="2790825" y="4081463"/>
            <a:ext cx="60325" cy="258762"/>
          </a:xfrm>
          <a:prstGeom prst="rect">
            <a:avLst/>
          </a:prstGeom>
          <a:noFill/>
          <a:ln w="9525">
            <a:noFill/>
            <a:miter lim="800000"/>
            <a:headEnd/>
            <a:tailEnd/>
          </a:ln>
        </p:spPr>
        <p:txBody>
          <a:bodyPr wrap="none" lIns="0" tIns="0" rIns="0" bIns="0">
            <a:spAutoFit/>
          </a:bodyPr>
          <a:lstStyle/>
          <a:p>
            <a:r>
              <a:rPr lang="fr-FR" sz="1700">
                <a:solidFill>
                  <a:srgbClr val="000000"/>
                </a:solidFill>
              </a:rPr>
              <a:t>I</a:t>
            </a:r>
            <a:endParaRPr lang="fr-FR"/>
          </a:p>
        </p:txBody>
      </p:sp>
      <p:sp>
        <p:nvSpPr>
          <p:cNvPr id="5204" name="Rectangle 117"/>
          <p:cNvSpPr>
            <a:spLocks noChangeArrowheads="1"/>
          </p:cNvSpPr>
          <p:nvPr>
            <p:custDataLst>
              <p:tags r:id="rId83"/>
            </p:custDataLst>
          </p:nvPr>
        </p:nvSpPr>
        <p:spPr bwMode="auto">
          <a:xfrm>
            <a:off x="2854325" y="4081463"/>
            <a:ext cx="71438" cy="258762"/>
          </a:xfrm>
          <a:prstGeom prst="rect">
            <a:avLst/>
          </a:prstGeom>
          <a:noFill/>
          <a:ln w="9525">
            <a:noFill/>
            <a:miter lim="800000"/>
            <a:headEnd/>
            <a:tailEnd/>
          </a:ln>
        </p:spPr>
        <p:txBody>
          <a:bodyPr wrap="none" lIns="0" tIns="0" rIns="0" bIns="0">
            <a:spAutoFit/>
          </a:bodyPr>
          <a:lstStyle/>
          <a:p>
            <a:r>
              <a:rPr lang="fr-FR" sz="1700">
                <a:solidFill>
                  <a:srgbClr val="000000"/>
                </a:solidFill>
              </a:rPr>
              <a:t>-</a:t>
            </a:r>
            <a:endParaRPr lang="fr-FR"/>
          </a:p>
        </p:txBody>
      </p:sp>
      <p:sp>
        <p:nvSpPr>
          <p:cNvPr id="5205" name="Rectangle 118"/>
          <p:cNvSpPr>
            <a:spLocks noChangeArrowheads="1"/>
          </p:cNvSpPr>
          <p:nvPr>
            <p:custDataLst>
              <p:tags r:id="rId84"/>
            </p:custDataLst>
          </p:nvPr>
        </p:nvSpPr>
        <p:spPr bwMode="auto">
          <a:xfrm>
            <a:off x="2928938" y="4081463"/>
            <a:ext cx="539750" cy="258762"/>
          </a:xfrm>
          <a:prstGeom prst="rect">
            <a:avLst/>
          </a:prstGeom>
          <a:noFill/>
          <a:ln w="9525">
            <a:noFill/>
            <a:miter lim="800000"/>
            <a:headEnd/>
            <a:tailEnd/>
          </a:ln>
        </p:spPr>
        <p:txBody>
          <a:bodyPr wrap="none" lIns="0" tIns="0" rIns="0" bIns="0">
            <a:spAutoFit/>
          </a:bodyPr>
          <a:lstStyle/>
          <a:p>
            <a:r>
              <a:rPr lang="fr-FR" sz="1700">
                <a:solidFill>
                  <a:srgbClr val="000000"/>
                </a:solidFill>
              </a:rPr>
              <a:t>Track</a:t>
            </a:r>
            <a:endParaRPr lang="fr-FR"/>
          </a:p>
        </p:txBody>
      </p:sp>
      <p:sp>
        <p:nvSpPr>
          <p:cNvPr id="5206" name="Rectangle 119"/>
          <p:cNvSpPr>
            <a:spLocks noChangeArrowheads="1"/>
          </p:cNvSpPr>
          <p:nvPr>
            <p:custDataLst>
              <p:tags r:id="rId85"/>
            </p:custDataLst>
          </p:nvPr>
        </p:nvSpPr>
        <p:spPr bwMode="auto">
          <a:xfrm>
            <a:off x="3509963" y="4148138"/>
            <a:ext cx="33337" cy="168275"/>
          </a:xfrm>
          <a:prstGeom prst="rect">
            <a:avLst/>
          </a:prstGeom>
          <a:noFill/>
          <a:ln w="9525">
            <a:noFill/>
            <a:miter lim="800000"/>
            <a:headEnd/>
            <a:tailEnd/>
          </a:ln>
        </p:spPr>
        <p:txBody>
          <a:bodyPr wrap="none" lIns="0" tIns="0" rIns="0" bIns="0">
            <a:spAutoFit/>
          </a:bodyPr>
          <a:lstStyle/>
          <a:p>
            <a:r>
              <a:rPr lang="fr-FR" sz="1100">
                <a:solidFill>
                  <a:srgbClr val="000000"/>
                </a:solidFill>
                <a:latin typeface="Georgia" pitchFamily="18" charset="0"/>
              </a:rPr>
              <a:t> </a:t>
            </a:r>
            <a:endParaRPr lang="fr-FR"/>
          </a:p>
        </p:txBody>
      </p:sp>
      <p:sp>
        <p:nvSpPr>
          <p:cNvPr id="5207" name="Rectangle 120"/>
          <p:cNvSpPr>
            <a:spLocks noChangeArrowheads="1"/>
          </p:cNvSpPr>
          <p:nvPr>
            <p:custDataLst>
              <p:tags r:id="rId86"/>
            </p:custDataLst>
          </p:nvPr>
        </p:nvSpPr>
        <p:spPr bwMode="auto">
          <a:xfrm>
            <a:off x="3151188" y="4340225"/>
            <a:ext cx="33337" cy="168275"/>
          </a:xfrm>
          <a:prstGeom prst="rect">
            <a:avLst/>
          </a:prstGeom>
          <a:noFill/>
          <a:ln w="9525">
            <a:noFill/>
            <a:miter lim="800000"/>
            <a:headEnd/>
            <a:tailEnd/>
          </a:ln>
        </p:spPr>
        <p:txBody>
          <a:bodyPr wrap="none" lIns="0" tIns="0" rIns="0" bIns="0">
            <a:spAutoFit/>
          </a:bodyPr>
          <a:lstStyle/>
          <a:p>
            <a:r>
              <a:rPr lang="fr-FR" sz="1100">
                <a:solidFill>
                  <a:srgbClr val="000000"/>
                </a:solidFill>
                <a:latin typeface="Georgia" pitchFamily="18" charset="0"/>
              </a:rPr>
              <a:t> </a:t>
            </a:r>
            <a:endParaRPr lang="fr-FR"/>
          </a:p>
        </p:txBody>
      </p:sp>
      <p:sp>
        <p:nvSpPr>
          <p:cNvPr id="5208" name="Rectangle 121"/>
          <p:cNvSpPr>
            <a:spLocks noChangeArrowheads="1"/>
          </p:cNvSpPr>
          <p:nvPr>
            <p:custDataLst>
              <p:tags r:id="rId87"/>
            </p:custDataLst>
          </p:nvPr>
        </p:nvSpPr>
        <p:spPr bwMode="auto">
          <a:xfrm>
            <a:off x="3151188" y="4516438"/>
            <a:ext cx="68262" cy="320675"/>
          </a:xfrm>
          <a:prstGeom prst="rect">
            <a:avLst/>
          </a:prstGeom>
          <a:noFill/>
          <a:ln w="9525">
            <a:noFill/>
            <a:miter lim="800000"/>
            <a:headEnd/>
            <a:tailEnd/>
          </a:ln>
        </p:spPr>
        <p:txBody>
          <a:bodyPr wrap="none" lIns="0" tIns="0" rIns="0" bIns="0">
            <a:spAutoFit/>
          </a:bodyPr>
          <a:lstStyle/>
          <a:p>
            <a:r>
              <a:rPr lang="fr-FR" sz="2100" b="1">
                <a:solidFill>
                  <a:srgbClr val="999999"/>
                </a:solidFill>
                <a:latin typeface="Georgia" pitchFamily="18" charset="0"/>
              </a:rPr>
              <a:t> </a:t>
            </a:r>
            <a:endParaRPr lang="fr-FR"/>
          </a:p>
        </p:txBody>
      </p:sp>
      <p:sp>
        <p:nvSpPr>
          <p:cNvPr id="5209" name="Rectangle 122"/>
          <p:cNvSpPr>
            <a:spLocks noChangeArrowheads="1"/>
          </p:cNvSpPr>
          <p:nvPr>
            <p:custDataLst>
              <p:tags r:id="rId88"/>
            </p:custDataLst>
          </p:nvPr>
        </p:nvSpPr>
        <p:spPr bwMode="auto">
          <a:xfrm>
            <a:off x="3125788" y="4489450"/>
            <a:ext cx="68262" cy="320675"/>
          </a:xfrm>
          <a:prstGeom prst="rect">
            <a:avLst/>
          </a:prstGeom>
          <a:noFill/>
          <a:ln w="9525">
            <a:noFill/>
            <a:miter lim="800000"/>
            <a:headEnd/>
            <a:tailEnd/>
          </a:ln>
        </p:spPr>
        <p:txBody>
          <a:bodyPr wrap="none" lIns="0" tIns="0" rIns="0" bIns="0">
            <a:spAutoFit/>
          </a:bodyPr>
          <a:lstStyle/>
          <a:p>
            <a:r>
              <a:rPr lang="fr-FR" sz="2100" b="1">
                <a:solidFill>
                  <a:srgbClr val="FFFFFF"/>
                </a:solidFill>
                <a:latin typeface="Georgia" pitchFamily="18" charset="0"/>
              </a:rPr>
              <a:t> </a:t>
            </a:r>
            <a:endParaRPr lang="fr-FR"/>
          </a:p>
        </p:txBody>
      </p:sp>
      <p:sp>
        <p:nvSpPr>
          <p:cNvPr id="5210" name="Rectangle 123"/>
          <p:cNvSpPr>
            <a:spLocks noChangeArrowheads="1"/>
          </p:cNvSpPr>
          <p:nvPr>
            <p:custDataLst>
              <p:tags r:id="rId89"/>
            </p:custDataLst>
          </p:nvPr>
        </p:nvSpPr>
        <p:spPr bwMode="auto">
          <a:xfrm>
            <a:off x="3138488" y="4503738"/>
            <a:ext cx="68262" cy="320675"/>
          </a:xfrm>
          <a:prstGeom prst="rect">
            <a:avLst/>
          </a:prstGeom>
          <a:noFill/>
          <a:ln w="9525">
            <a:noFill/>
            <a:miter lim="800000"/>
            <a:headEnd/>
            <a:tailEnd/>
          </a:ln>
        </p:spPr>
        <p:txBody>
          <a:bodyPr wrap="none" lIns="0" tIns="0" rIns="0" bIns="0">
            <a:spAutoFit/>
          </a:bodyPr>
          <a:lstStyle/>
          <a:p>
            <a:r>
              <a:rPr lang="fr-FR" sz="2100" b="1">
                <a:solidFill>
                  <a:srgbClr val="000000"/>
                </a:solidFill>
                <a:latin typeface="Georgia" pitchFamily="18" charset="0"/>
              </a:rPr>
              <a:t> </a:t>
            </a:r>
            <a:endParaRPr lang="fr-FR"/>
          </a:p>
        </p:txBody>
      </p:sp>
      <p:sp>
        <p:nvSpPr>
          <p:cNvPr id="5211" name="Rectangle 124"/>
          <p:cNvSpPr>
            <a:spLocks noChangeArrowheads="1"/>
          </p:cNvSpPr>
          <p:nvPr>
            <p:custDataLst>
              <p:tags r:id="rId90"/>
            </p:custDataLst>
          </p:nvPr>
        </p:nvSpPr>
        <p:spPr bwMode="auto">
          <a:xfrm>
            <a:off x="1731963" y="2300288"/>
            <a:ext cx="242887" cy="92075"/>
          </a:xfrm>
          <a:prstGeom prst="rect">
            <a:avLst/>
          </a:prstGeom>
          <a:noFill/>
          <a:ln w="9525">
            <a:noFill/>
            <a:miter lim="800000"/>
            <a:headEnd/>
            <a:tailEnd/>
          </a:ln>
        </p:spPr>
        <p:txBody>
          <a:bodyPr wrap="none" lIns="0" tIns="0" rIns="0" bIns="0">
            <a:spAutoFit/>
          </a:bodyPr>
          <a:lstStyle/>
          <a:p>
            <a:r>
              <a:rPr lang="fr-FR" sz="600">
                <a:solidFill>
                  <a:srgbClr val="000000"/>
                </a:solidFill>
                <a:latin typeface="Courier" pitchFamily="49" charset="0"/>
              </a:rPr>
              <a:t>Edmon</a:t>
            </a:r>
            <a:endParaRPr lang="fr-FR"/>
          </a:p>
        </p:txBody>
      </p:sp>
      <p:sp>
        <p:nvSpPr>
          <p:cNvPr id="5212" name="Rectangle 125"/>
          <p:cNvSpPr>
            <a:spLocks noChangeArrowheads="1"/>
          </p:cNvSpPr>
          <p:nvPr>
            <p:custDataLst>
              <p:tags r:id="rId91"/>
            </p:custDataLst>
          </p:nvPr>
        </p:nvSpPr>
        <p:spPr bwMode="auto">
          <a:xfrm>
            <a:off x="1960563" y="2298700"/>
            <a:ext cx="106362" cy="92075"/>
          </a:xfrm>
          <a:prstGeom prst="rect">
            <a:avLst/>
          </a:prstGeom>
          <a:noFill/>
          <a:ln w="9525">
            <a:noFill/>
            <a:miter lim="800000"/>
            <a:headEnd/>
            <a:tailEnd/>
          </a:ln>
        </p:spPr>
        <p:txBody>
          <a:bodyPr wrap="none" lIns="0" tIns="0" rIns="0" bIns="0">
            <a:spAutoFit/>
          </a:bodyPr>
          <a:lstStyle/>
          <a:p>
            <a:r>
              <a:rPr lang="fr-FR" sz="600">
                <a:solidFill>
                  <a:srgbClr val="000000"/>
                </a:solidFill>
                <a:latin typeface="Courier" pitchFamily="49" charset="0"/>
              </a:rPr>
              <a:t>ton</a:t>
            </a:r>
            <a:endParaRPr lang="fr-FR"/>
          </a:p>
        </p:txBody>
      </p:sp>
      <p:sp>
        <p:nvSpPr>
          <p:cNvPr id="5213" name="Rectangle 126"/>
          <p:cNvSpPr>
            <a:spLocks noChangeArrowheads="1"/>
          </p:cNvSpPr>
          <p:nvPr>
            <p:custDataLst>
              <p:tags r:id="rId92"/>
            </p:custDataLst>
          </p:nvPr>
        </p:nvSpPr>
        <p:spPr bwMode="auto">
          <a:xfrm>
            <a:off x="2100263" y="2298700"/>
            <a:ext cx="20637" cy="92075"/>
          </a:xfrm>
          <a:prstGeom prst="rect">
            <a:avLst/>
          </a:prstGeom>
          <a:noFill/>
          <a:ln w="9525">
            <a:noFill/>
            <a:miter lim="800000"/>
            <a:headEnd/>
            <a:tailEnd/>
          </a:ln>
        </p:spPr>
        <p:txBody>
          <a:bodyPr wrap="none" lIns="0" tIns="0" rIns="0" bIns="0">
            <a:spAutoFit/>
          </a:bodyPr>
          <a:lstStyle/>
          <a:p>
            <a:r>
              <a:rPr lang="fr-FR" sz="600">
                <a:solidFill>
                  <a:srgbClr val="000000"/>
                </a:solidFill>
                <a:latin typeface="Courier" pitchFamily="49" charset="0"/>
              </a:rPr>
              <a:t> </a:t>
            </a:r>
            <a:endParaRPr lang="fr-FR"/>
          </a:p>
        </p:txBody>
      </p:sp>
      <p:grpSp>
        <p:nvGrpSpPr>
          <p:cNvPr id="5214" name="Group 127"/>
          <p:cNvGrpSpPr>
            <a:grpSpLocks/>
          </p:cNvGrpSpPr>
          <p:nvPr>
            <p:custDataLst>
              <p:tags r:id="rId93"/>
            </p:custDataLst>
          </p:nvPr>
        </p:nvGrpSpPr>
        <p:grpSpPr bwMode="auto">
          <a:xfrm>
            <a:off x="1920875" y="2413000"/>
            <a:ext cx="38100" cy="38100"/>
            <a:chOff x="1178" y="2727"/>
            <a:chExt cx="56" cy="57"/>
          </a:xfrm>
        </p:grpSpPr>
        <p:sp>
          <p:nvSpPr>
            <p:cNvPr id="5234" name="Oval 128"/>
            <p:cNvSpPr>
              <a:spLocks noChangeArrowheads="1"/>
            </p:cNvSpPr>
            <p:nvPr/>
          </p:nvSpPr>
          <p:spPr bwMode="auto">
            <a:xfrm>
              <a:off x="1178" y="2727"/>
              <a:ext cx="56" cy="57"/>
            </a:xfrm>
            <a:prstGeom prst="ellipse">
              <a:avLst/>
            </a:prstGeom>
            <a:solidFill>
              <a:srgbClr val="000000"/>
            </a:solidFill>
            <a:ln w="0">
              <a:solidFill>
                <a:srgbClr val="000000"/>
              </a:solidFill>
              <a:round/>
              <a:headEnd/>
              <a:tailEnd/>
            </a:ln>
          </p:spPr>
          <p:txBody>
            <a:bodyPr/>
            <a:lstStyle/>
            <a:p>
              <a:endParaRPr lang="fr-FR"/>
            </a:p>
          </p:txBody>
        </p:sp>
        <p:sp>
          <p:nvSpPr>
            <p:cNvPr id="5235" name="Oval 129"/>
            <p:cNvSpPr>
              <a:spLocks noChangeArrowheads="1"/>
            </p:cNvSpPr>
            <p:nvPr/>
          </p:nvSpPr>
          <p:spPr bwMode="auto">
            <a:xfrm>
              <a:off x="1178" y="2727"/>
              <a:ext cx="56" cy="57"/>
            </a:xfrm>
            <a:prstGeom prst="ellipse">
              <a:avLst/>
            </a:prstGeom>
            <a:noFill/>
            <a:ln w="4445" cap="rnd">
              <a:solidFill>
                <a:srgbClr val="000000"/>
              </a:solidFill>
              <a:round/>
              <a:headEnd/>
              <a:tailEnd/>
            </a:ln>
          </p:spPr>
          <p:txBody>
            <a:bodyPr/>
            <a:lstStyle/>
            <a:p>
              <a:endParaRPr lang="fr-FR"/>
            </a:p>
          </p:txBody>
        </p:sp>
      </p:grpSp>
      <p:sp>
        <p:nvSpPr>
          <p:cNvPr id="5215" name="Oval 130"/>
          <p:cNvSpPr>
            <a:spLocks noChangeArrowheads="1"/>
          </p:cNvSpPr>
          <p:nvPr>
            <p:custDataLst>
              <p:tags r:id="rId94"/>
            </p:custDataLst>
          </p:nvPr>
        </p:nvSpPr>
        <p:spPr bwMode="auto">
          <a:xfrm>
            <a:off x="4749800" y="6157913"/>
            <a:ext cx="93663" cy="63500"/>
          </a:xfrm>
          <a:prstGeom prst="ellipse">
            <a:avLst/>
          </a:prstGeom>
          <a:solidFill>
            <a:schemeClr val="bg1"/>
          </a:solidFill>
          <a:ln w="0">
            <a:solidFill>
              <a:schemeClr val="bg1"/>
            </a:solidFill>
            <a:round/>
            <a:headEnd/>
            <a:tailEnd/>
          </a:ln>
        </p:spPr>
        <p:txBody>
          <a:bodyPr/>
          <a:lstStyle/>
          <a:p>
            <a:endParaRPr lang="fr-FR"/>
          </a:p>
        </p:txBody>
      </p:sp>
      <p:grpSp>
        <p:nvGrpSpPr>
          <p:cNvPr id="5216" name="Group 131"/>
          <p:cNvGrpSpPr>
            <a:grpSpLocks/>
          </p:cNvGrpSpPr>
          <p:nvPr>
            <p:custDataLst>
              <p:tags r:id="rId95"/>
            </p:custDataLst>
          </p:nvPr>
        </p:nvGrpSpPr>
        <p:grpSpPr bwMode="auto">
          <a:xfrm>
            <a:off x="1570038" y="2232025"/>
            <a:ext cx="38100" cy="39688"/>
            <a:chOff x="548" y="2860"/>
            <a:chExt cx="56" cy="56"/>
          </a:xfrm>
        </p:grpSpPr>
        <p:sp>
          <p:nvSpPr>
            <p:cNvPr id="5232" name="Oval 132"/>
            <p:cNvSpPr>
              <a:spLocks noChangeArrowheads="1"/>
            </p:cNvSpPr>
            <p:nvPr/>
          </p:nvSpPr>
          <p:spPr bwMode="auto">
            <a:xfrm>
              <a:off x="548" y="2860"/>
              <a:ext cx="56" cy="56"/>
            </a:xfrm>
            <a:prstGeom prst="ellipse">
              <a:avLst/>
            </a:prstGeom>
            <a:solidFill>
              <a:srgbClr val="000000"/>
            </a:solidFill>
            <a:ln w="0">
              <a:solidFill>
                <a:srgbClr val="000000"/>
              </a:solidFill>
              <a:round/>
              <a:headEnd/>
              <a:tailEnd/>
            </a:ln>
          </p:spPr>
          <p:txBody>
            <a:bodyPr/>
            <a:lstStyle/>
            <a:p>
              <a:endParaRPr lang="fr-FR"/>
            </a:p>
          </p:txBody>
        </p:sp>
        <p:sp>
          <p:nvSpPr>
            <p:cNvPr id="5233" name="Oval 133"/>
            <p:cNvSpPr>
              <a:spLocks noChangeArrowheads="1"/>
            </p:cNvSpPr>
            <p:nvPr/>
          </p:nvSpPr>
          <p:spPr bwMode="auto">
            <a:xfrm>
              <a:off x="548" y="2860"/>
              <a:ext cx="56" cy="56"/>
            </a:xfrm>
            <a:prstGeom prst="ellipse">
              <a:avLst/>
            </a:prstGeom>
            <a:noFill/>
            <a:ln w="4445" cap="rnd">
              <a:solidFill>
                <a:srgbClr val="000000"/>
              </a:solidFill>
              <a:round/>
              <a:headEnd/>
              <a:tailEnd/>
            </a:ln>
          </p:spPr>
          <p:txBody>
            <a:bodyPr/>
            <a:lstStyle/>
            <a:p>
              <a:endParaRPr lang="fr-FR"/>
            </a:p>
          </p:txBody>
        </p:sp>
      </p:grpSp>
      <p:grpSp>
        <p:nvGrpSpPr>
          <p:cNvPr id="5217" name="Group 134"/>
          <p:cNvGrpSpPr>
            <a:grpSpLocks/>
          </p:cNvGrpSpPr>
          <p:nvPr>
            <p:custDataLst>
              <p:tags r:id="rId96"/>
            </p:custDataLst>
          </p:nvPr>
        </p:nvGrpSpPr>
        <p:grpSpPr bwMode="auto">
          <a:xfrm>
            <a:off x="3370263" y="2574925"/>
            <a:ext cx="38100" cy="38100"/>
            <a:chOff x="3281" y="2975"/>
            <a:chExt cx="55" cy="56"/>
          </a:xfrm>
        </p:grpSpPr>
        <p:sp>
          <p:nvSpPr>
            <p:cNvPr id="5230" name="Oval 135"/>
            <p:cNvSpPr>
              <a:spLocks noChangeArrowheads="1"/>
            </p:cNvSpPr>
            <p:nvPr/>
          </p:nvSpPr>
          <p:spPr bwMode="auto">
            <a:xfrm>
              <a:off x="3281" y="2975"/>
              <a:ext cx="55" cy="56"/>
            </a:xfrm>
            <a:prstGeom prst="ellipse">
              <a:avLst/>
            </a:prstGeom>
            <a:solidFill>
              <a:srgbClr val="000000"/>
            </a:solidFill>
            <a:ln w="0">
              <a:solidFill>
                <a:srgbClr val="000000"/>
              </a:solidFill>
              <a:round/>
              <a:headEnd/>
              <a:tailEnd/>
            </a:ln>
          </p:spPr>
          <p:txBody>
            <a:bodyPr/>
            <a:lstStyle/>
            <a:p>
              <a:endParaRPr lang="fr-FR"/>
            </a:p>
          </p:txBody>
        </p:sp>
        <p:sp>
          <p:nvSpPr>
            <p:cNvPr id="5231" name="Oval 136"/>
            <p:cNvSpPr>
              <a:spLocks noChangeArrowheads="1"/>
            </p:cNvSpPr>
            <p:nvPr/>
          </p:nvSpPr>
          <p:spPr bwMode="auto">
            <a:xfrm>
              <a:off x="3281" y="2975"/>
              <a:ext cx="55" cy="56"/>
            </a:xfrm>
            <a:prstGeom prst="ellipse">
              <a:avLst/>
            </a:prstGeom>
            <a:noFill/>
            <a:ln w="4445" cap="rnd">
              <a:solidFill>
                <a:srgbClr val="000000"/>
              </a:solidFill>
              <a:round/>
              <a:headEnd/>
              <a:tailEnd/>
            </a:ln>
          </p:spPr>
          <p:txBody>
            <a:bodyPr/>
            <a:lstStyle/>
            <a:p>
              <a:endParaRPr lang="fr-FR"/>
            </a:p>
          </p:txBody>
        </p:sp>
      </p:grpSp>
      <p:sp>
        <p:nvSpPr>
          <p:cNvPr id="5218" name="Rectangle 137"/>
          <p:cNvSpPr>
            <a:spLocks noChangeArrowheads="1"/>
          </p:cNvSpPr>
          <p:nvPr>
            <p:custDataLst>
              <p:tags r:id="rId97"/>
            </p:custDataLst>
          </p:nvPr>
        </p:nvSpPr>
        <p:spPr bwMode="auto">
          <a:xfrm>
            <a:off x="3544888" y="2798763"/>
            <a:ext cx="0" cy="274637"/>
          </a:xfrm>
          <a:prstGeom prst="rect">
            <a:avLst/>
          </a:prstGeom>
          <a:noFill/>
          <a:ln w="9525">
            <a:noFill/>
            <a:miter lim="800000"/>
            <a:headEnd/>
            <a:tailEnd/>
          </a:ln>
        </p:spPr>
        <p:txBody>
          <a:bodyPr wrap="none" lIns="0" tIns="0" rIns="0" bIns="0">
            <a:spAutoFit/>
          </a:bodyPr>
          <a:lstStyle/>
          <a:p>
            <a:endParaRPr lang="fr-FR"/>
          </a:p>
        </p:txBody>
      </p:sp>
      <p:sp>
        <p:nvSpPr>
          <p:cNvPr id="5219" name="Rectangle 138"/>
          <p:cNvSpPr>
            <a:spLocks noChangeArrowheads="1"/>
          </p:cNvSpPr>
          <p:nvPr>
            <p:custDataLst>
              <p:tags r:id="rId98"/>
            </p:custDataLst>
          </p:nvPr>
        </p:nvSpPr>
        <p:spPr bwMode="auto">
          <a:xfrm>
            <a:off x="3417888" y="2593975"/>
            <a:ext cx="298450" cy="92075"/>
          </a:xfrm>
          <a:prstGeom prst="rect">
            <a:avLst/>
          </a:prstGeom>
          <a:noFill/>
          <a:ln w="9525">
            <a:noFill/>
            <a:miter lim="800000"/>
            <a:headEnd/>
            <a:tailEnd/>
          </a:ln>
        </p:spPr>
        <p:txBody>
          <a:bodyPr wrap="none" lIns="0" tIns="0" rIns="0" bIns="0">
            <a:spAutoFit/>
          </a:bodyPr>
          <a:lstStyle/>
          <a:p>
            <a:r>
              <a:rPr lang="fr-FR" sz="600">
                <a:solidFill>
                  <a:srgbClr val="000000"/>
                </a:solidFill>
                <a:latin typeface="Courier" pitchFamily="49" charset="0"/>
              </a:rPr>
              <a:t>Kingston</a:t>
            </a:r>
            <a:endParaRPr lang="fr-FR"/>
          </a:p>
        </p:txBody>
      </p:sp>
      <p:sp>
        <p:nvSpPr>
          <p:cNvPr id="5220" name="Rectangle 139"/>
          <p:cNvSpPr>
            <a:spLocks noChangeArrowheads="1"/>
          </p:cNvSpPr>
          <p:nvPr>
            <p:custDataLst>
              <p:tags r:id="rId99"/>
            </p:custDataLst>
          </p:nvPr>
        </p:nvSpPr>
        <p:spPr bwMode="auto">
          <a:xfrm>
            <a:off x="1430338" y="2025650"/>
            <a:ext cx="255587" cy="184150"/>
          </a:xfrm>
          <a:prstGeom prst="rect">
            <a:avLst/>
          </a:prstGeom>
          <a:noFill/>
          <a:ln w="9525">
            <a:noFill/>
            <a:miter lim="800000"/>
            <a:headEnd/>
            <a:tailEnd/>
          </a:ln>
        </p:spPr>
        <p:txBody>
          <a:bodyPr wrap="none" lIns="0" tIns="0" rIns="0" bIns="0">
            <a:spAutoFit/>
          </a:bodyPr>
          <a:lstStyle/>
          <a:p>
            <a:r>
              <a:rPr lang="fr-FR" sz="600">
                <a:solidFill>
                  <a:srgbClr val="000000"/>
                </a:solidFill>
                <a:latin typeface="Courier" pitchFamily="49" charset="0"/>
              </a:rPr>
              <a:t>Prince </a:t>
            </a:r>
          </a:p>
          <a:p>
            <a:r>
              <a:rPr lang="fr-FR" sz="600">
                <a:solidFill>
                  <a:srgbClr val="000000"/>
                </a:solidFill>
                <a:latin typeface="Courier" pitchFamily="49" charset="0"/>
              </a:rPr>
              <a:t>George</a:t>
            </a:r>
            <a:endParaRPr lang="fr-FR"/>
          </a:p>
        </p:txBody>
      </p:sp>
      <p:sp>
        <p:nvSpPr>
          <p:cNvPr id="5221" name="Rectangle 140"/>
          <p:cNvSpPr>
            <a:spLocks noChangeArrowheads="1"/>
          </p:cNvSpPr>
          <p:nvPr>
            <p:custDataLst>
              <p:tags r:id="rId100"/>
            </p:custDataLst>
          </p:nvPr>
        </p:nvSpPr>
        <p:spPr bwMode="auto">
          <a:xfrm>
            <a:off x="2803525" y="2335213"/>
            <a:ext cx="123825" cy="122237"/>
          </a:xfrm>
          <a:prstGeom prst="rect">
            <a:avLst/>
          </a:prstGeom>
          <a:solidFill>
            <a:srgbClr val="FFFFFF"/>
          </a:solidFill>
          <a:ln w="9525">
            <a:noFill/>
            <a:miter lim="800000"/>
            <a:headEnd/>
            <a:tailEnd/>
          </a:ln>
        </p:spPr>
        <p:txBody>
          <a:bodyPr/>
          <a:lstStyle/>
          <a:p>
            <a:endParaRPr lang="fr-FR"/>
          </a:p>
        </p:txBody>
      </p:sp>
      <p:grpSp>
        <p:nvGrpSpPr>
          <p:cNvPr id="5222" name="Group 141"/>
          <p:cNvGrpSpPr>
            <a:grpSpLocks/>
          </p:cNvGrpSpPr>
          <p:nvPr>
            <p:custDataLst>
              <p:tags r:id="rId101"/>
            </p:custDataLst>
          </p:nvPr>
        </p:nvGrpSpPr>
        <p:grpSpPr bwMode="auto">
          <a:xfrm>
            <a:off x="2862263" y="2408238"/>
            <a:ext cx="39687" cy="38100"/>
            <a:chOff x="1554" y="2778"/>
            <a:chExt cx="57" cy="56"/>
          </a:xfrm>
        </p:grpSpPr>
        <p:sp>
          <p:nvSpPr>
            <p:cNvPr id="5228" name="Oval 142"/>
            <p:cNvSpPr>
              <a:spLocks noChangeArrowheads="1"/>
            </p:cNvSpPr>
            <p:nvPr/>
          </p:nvSpPr>
          <p:spPr bwMode="auto">
            <a:xfrm>
              <a:off x="1554" y="2778"/>
              <a:ext cx="57" cy="56"/>
            </a:xfrm>
            <a:prstGeom prst="ellipse">
              <a:avLst/>
            </a:prstGeom>
            <a:solidFill>
              <a:srgbClr val="000000"/>
            </a:solidFill>
            <a:ln w="0">
              <a:solidFill>
                <a:srgbClr val="000000"/>
              </a:solidFill>
              <a:round/>
              <a:headEnd/>
              <a:tailEnd/>
            </a:ln>
          </p:spPr>
          <p:txBody>
            <a:bodyPr/>
            <a:lstStyle/>
            <a:p>
              <a:endParaRPr lang="fr-FR"/>
            </a:p>
          </p:txBody>
        </p:sp>
        <p:sp>
          <p:nvSpPr>
            <p:cNvPr id="5229" name="Oval 143"/>
            <p:cNvSpPr>
              <a:spLocks noChangeArrowheads="1"/>
            </p:cNvSpPr>
            <p:nvPr/>
          </p:nvSpPr>
          <p:spPr bwMode="auto">
            <a:xfrm>
              <a:off x="1554" y="2778"/>
              <a:ext cx="57" cy="56"/>
            </a:xfrm>
            <a:prstGeom prst="ellipse">
              <a:avLst/>
            </a:prstGeom>
            <a:noFill/>
            <a:ln w="4445" cap="rnd">
              <a:solidFill>
                <a:srgbClr val="000000"/>
              </a:solidFill>
              <a:round/>
              <a:headEnd/>
              <a:tailEnd/>
            </a:ln>
          </p:spPr>
          <p:txBody>
            <a:bodyPr/>
            <a:lstStyle/>
            <a:p>
              <a:endParaRPr lang="fr-FR"/>
            </a:p>
          </p:txBody>
        </p:sp>
      </p:grpSp>
      <p:sp>
        <p:nvSpPr>
          <p:cNvPr id="5223" name="Rectangle 144"/>
          <p:cNvSpPr>
            <a:spLocks noChangeArrowheads="1"/>
          </p:cNvSpPr>
          <p:nvPr>
            <p:custDataLst>
              <p:tags r:id="rId102"/>
            </p:custDataLst>
          </p:nvPr>
        </p:nvSpPr>
        <p:spPr bwMode="auto">
          <a:xfrm>
            <a:off x="2690813" y="2233613"/>
            <a:ext cx="384175" cy="287337"/>
          </a:xfrm>
          <a:prstGeom prst="rect">
            <a:avLst/>
          </a:prstGeom>
          <a:noFill/>
          <a:ln w="9525">
            <a:noFill/>
            <a:miter lim="800000"/>
            <a:headEnd/>
            <a:tailEnd/>
          </a:ln>
        </p:spPr>
        <p:txBody>
          <a:bodyPr lIns="0" tIns="0" rIns="0" bIns="0"/>
          <a:lstStyle/>
          <a:p>
            <a:pPr algn="ctr"/>
            <a:r>
              <a:rPr lang="fr-FR" sz="600">
                <a:solidFill>
                  <a:srgbClr val="000000"/>
                </a:solidFill>
                <a:latin typeface="Courier" pitchFamily="49" charset="0"/>
              </a:rPr>
              <a:t>Thunder</a:t>
            </a:r>
          </a:p>
          <a:p>
            <a:pPr algn="ctr"/>
            <a:r>
              <a:rPr lang="fr-FR" sz="600">
                <a:solidFill>
                  <a:srgbClr val="000000"/>
                </a:solidFill>
                <a:latin typeface="Courier" pitchFamily="49" charset="0"/>
              </a:rPr>
              <a:t>Bay</a:t>
            </a:r>
            <a:endParaRPr lang="fr-FR"/>
          </a:p>
        </p:txBody>
      </p:sp>
      <p:sp>
        <p:nvSpPr>
          <p:cNvPr id="5224" name="Text Box 145"/>
          <p:cNvSpPr txBox="1">
            <a:spLocks noChangeArrowheads="1"/>
          </p:cNvSpPr>
          <p:nvPr>
            <p:custDataLst>
              <p:tags r:id="rId103"/>
            </p:custDataLst>
          </p:nvPr>
        </p:nvSpPr>
        <p:spPr bwMode="auto">
          <a:xfrm>
            <a:off x="5003800" y="1484313"/>
            <a:ext cx="3744913" cy="2741612"/>
          </a:xfrm>
          <a:prstGeom prst="rect">
            <a:avLst/>
          </a:prstGeom>
          <a:noFill/>
          <a:ln w="9525">
            <a:noFill/>
            <a:miter lim="800000"/>
            <a:headEnd/>
            <a:tailEnd/>
          </a:ln>
        </p:spPr>
        <p:txBody>
          <a:bodyPr>
            <a:spAutoFit/>
          </a:bodyPr>
          <a:lstStyle/>
          <a:p>
            <a:pPr>
              <a:spcBef>
                <a:spcPct val="50000"/>
              </a:spcBef>
            </a:pPr>
            <a:r>
              <a:rPr lang="fr-CA" sz="2000" b="1" dirty="0">
                <a:solidFill>
                  <a:schemeClr val="bg1"/>
                </a:solidFill>
                <a:latin typeface="Helvetica" pitchFamily="34" charset="0"/>
              </a:rPr>
              <a:t>Réseau </a:t>
            </a:r>
            <a:r>
              <a:rPr lang="fr-CA" sz="2000" b="1" dirty="0" err="1" smtClean="0">
                <a:solidFill>
                  <a:schemeClr val="bg1"/>
                </a:solidFill>
                <a:latin typeface="Helvetica" pitchFamily="34" charset="0"/>
              </a:rPr>
              <a:t>SurvUDI</a:t>
            </a:r>
            <a:r>
              <a:rPr lang="fr-CA" sz="2000" b="1" dirty="0" smtClean="0">
                <a:solidFill>
                  <a:schemeClr val="bg1"/>
                </a:solidFill>
                <a:latin typeface="Helvetica" pitchFamily="34" charset="0"/>
              </a:rPr>
              <a:t> :</a:t>
            </a:r>
            <a:r>
              <a:rPr lang="fr-CA" sz="2000" dirty="0" smtClean="0">
                <a:solidFill>
                  <a:schemeClr val="bg1"/>
                </a:solidFill>
                <a:latin typeface="Helvetica" pitchFamily="34" charset="0"/>
              </a:rPr>
              <a:t> </a:t>
            </a:r>
            <a:endParaRPr lang="fr-CA" sz="2000" dirty="0">
              <a:solidFill>
                <a:schemeClr val="bg1"/>
              </a:solidFill>
              <a:latin typeface="Helvetica" pitchFamily="34" charset="0"/>
            </a:endParaRPr>
          </a:p>
          <a:p>
            <a:pPr marL="355600" lvl="1" indent="-176213">
              <a:spcBef>
                <a:spcPct val="5000"/>
              </a:spcBef>
              <a:buClr>
                <a:schemeClr val="accent1"/>
              </a:buClr>
              <a:buFontTx/>
              <a:buChar char="•"/>
            </a:pPr>
            <a:r>
              <a:rPr lang="fr-CA" dirty="0">
                <a:solidFill>
                  <a:schemeClr val="bg1"/>
                </a:solidFill>
                <a:latin typeface="Helvetica" pitchFamily="34" charset="0"/>
              </a:rPr>
              <a:t>Implanté en 1995</a:t>
            </a:r>
          </a:p>
          <a:p>
            <a:pPr marL="355600" lvl="1" indent="-176213">
              <a:spcBef>
                <a:spcPct val="5000"/>
              </a:spcBef>
              <a:buClr>
                <a:schemeClr val="accent1"/>
              </a:buClr>
              <a:buFontTx/>
              <a:buChar char="•"/>
            </a:pPr>
            <a:r>
              <a:rPr lang="fr-CA" dirty="0">
                <a:solidFill>
                  <a:schemeClr val="bg1"/>
                </a:solidFill>
                <a:latin typeface="Helvetica" pitchFamily="34" charset="0"/>
              </a:rPr>
              <a:t>En </a:t>
            </a:r>
            <a:r>
              <a:rPr lang="fr-CA" dirty="0" smtClean="0">
                <a:solidFill>
                  <a:schemeClr val="bg1"/>
                </a:solidFill>
                <a:latin typeface="Helvetica" pitchFamily="34" charset="0"/>
              </a:rPr>
              <a:t>2010 : </a:t>
            </a:r>
            <a:r>
              <a:rPr lang="fr-CA" dirty="0">
                <a:solidFill>
                  <a:schemeClr val="bg1"/>
                </a:solidFill>
                <a:latin typeface="Helvetica" pitchFamily="34" charset="0"/>
              </a:rPr>
              <a:t>8 régions du Québec + ville d’Ottawa</a:t>
            </a:r>
          </a:p>
          <a:p>
            <a:pPr>
              <a:spcBef>
                <a:spcPct val="20000"/>
              </a:spcBef>
            </a:pPr>
            <a:r>
              <a:rPr lang="fr-CA" sz="2000" b="1" dirty="0">
                <a:solidFill>
                  <a:schemeClr val="bg1"/>
                </a:solidFill>
                <a:latin typeface="Helvetica" pitchFamily="34" charset="0"/>
              </a:rPr>
              <a:t>Réseau canadien </a:t>
            </a:r>
            <a:r>
              <a:rPr lang="fr-CA" sz="2000" b="1" dirty="0" smtClean="0">
                <a:solidFill>
                  <a:schemeClr val="bg1"/>
                </a:solidFill>
                <a:latin typeface="Helvetica" pitchFamily="34" charset="0"/>
              </a:rPr>
              <a:t>I-</a:t>
            </a:r>
            <a:r>
              <a:rPr lang="fr-CA" sz="2000" b="1" dirty="0" err="1" smtClean="0">
                <a:solidFill>
                  <a:schemeClr val="bg1"/>
                </a:solidFill>
                <a:latin typeface="Helvetica" pitchFamily="34" charset="0"/>
              </a:rPr>
              <a:t>Track</a:t>
            </a:r>
            <a:r>
              <a:rPr lang="fr-CA" sz="2000" b="1" dirty="0" smtClean="0">
                <a:solidFill>
                  <a:schemeClr val="bg1"/>
                </a:solidFill>
                <a:latin typeface="Helvetica" pitchFamily="34" charset="0"/>
              </a:rPr>
              <a:t> :</a:t>
            </a:r>
            <a:endParaRPr lang="fr-CA" sz="2000" b="1" dirty="0">
              <a:solidFill>
                <a:schemeClr val="bg1"/>
              </a:solidFill>
              <a:latin typeface="Helvetica" pitchFamily="34" charset="0"/>
            </a:endParaRPr>
          </a:p>
          <a:p>
            <a:pPr marL="355600" lvl="1" indent="-176213">
              <a:spcBef>
                <a:spcPct val="5000"/>
              </a:spcBef>
              <a:buClr>
                <a:schemeClr val="accent1"/>
              </a:buClr>
              <a:buFontTx/>
              <a:buChar char="•"/>
            </a:pPr>
            <a:r>
              <a:rPr lang="fr-CA" dirty="0">
                <a:solidFill>
                  <a:schemeClr val="bg1"/>
                </a:solidFill>
                <a:latin typeface="Helvetica" pitchFamily="34" charset="0"/>
              </a:rPr>
              <a:t>Implanté en 2003 </a:t>
            </a:r>
          </a:p>
          <a:p>
            <a:pPr marL="355600" lvl="1" indent="-176213">
              <a:spcBef>
                <a:spcPct val="5000"/>
              </a:spcBef>
              <a:buClr>
                <a:schemeClr val="accent1"/>
              </a:buClr>
              <a:buFontTx/>
              <a:buChar char="•"/>
            </a:pPr>
            <a:r>
              <a:rPr lang="fr-CA" dirty="0">
                <a:solidFill>
                  <a:schemeClr val="bg1"/>
                </a:solidFill>
                <a:latin typeface="Helvetica" pitchFamily="34" charset="0"/>
              </a:rPr>
              <a:t>En </a:t>
            </a:r>
            <a:r>
              <a:rPr lang="fr-CA" dirty="0" smtClean="0">
                <a:solidFill>
                  <a:schemeClr val="bg1"/>
                </a:solidFill>
                <a:latin typeface="Helvetica" pitchFamily="34" charset="0"/>
              </a:rPr>
              <a:t>2010 : </a:t>
            </a:r>
            <a:r>
              <a:rPr lang="fr-CA" dirty="0">
                <a:solidFill>
                  <a:schemeClr val="bg1"/>
                </a:solidFill>
                <a:latin typeface="Helvetica" pitchFamily="34" charset="0"/>
              </a:rPr>
              <a:t>Col.-</a:t>
            </a:r>
            <a:r>
              <a:rPr lang="fr-CA" dirty="0" err="1">
                <a:solidFill>
                  <a:schemeClr val="bg1"/>
                </a:solidFill>
                <a:latin typeface="Helvetica" pitchFamily="34" charset="0"/>
              </a:rPr>
              <a:t>Brit</a:t>
            </a:r>
            <a:r>
              <a:rPr lang="fr-CA" dirty="0">
                <a:solidFill>
                  <a:schemeClr val="bg1"/>
                </a:solidFill>
                <a:latin typeface="Helvetica" pitchFamily="34" charset="0"/>
              </a:rPr>
              <a:t>., Alberta, </a:t>
            </a:r>
            <a:r>
              <a:rPr lang="fr-CA" dirty="0" err="1">
                <a:solidFill>
                  <a:schemeClr val="bg1"/>
                </a:solidFill>
                <a:latin typeface="Helvetica" pitchFamily="34" charset="0"/>
              </a:rPr>
              <a:t>Sask</a:t>
            </a:r>
            <a:r>
              <a:rPr lang="fr-CA" dirty="0">
                <a:solidFill>
                  <a:schemeClr val="bg1"/>
                </a:solidFill>
                <a:latin typeface="Helvetica" pitchFamily="34" charset="0"/>
              </a:rPr>
              <a:t>., Manitoba, Ontario et Québec</a:t>
            </a:r>
            <a:endParaRPr lang="fr-FR" dirty="0">
              <a:solidFill>
                <a:schemeClr val="bg1"/>
              </a:solidFill>
              <a:latin typeface="Helvetica" pitchFamily="34" charset="0"/>
            </a:endParaRPr>
          </a:p>
        </p:txBody>
      </p:sp>
      <p:sp>
        <p:nvSpPr>
          <p:cNvPr id="5225" name="Rectangle 146"/>
          <p:cNvSpPr>
            <a:spLocks noChangeArrowheads="1"/>
          </p:cNvSpPr>
          <p:nvPr>
            <p:custDataLst>
              <p:tags r:id="rId104"/>
            </p:custDataLst>
          </p:nvPr>
        </p:nvSpPr>
        <p:spPr bwMode="auto">
          <a:xfrm>
            <a:off x="1331913" y="2565400"/>
            <a:ext cx="592137" cy="92075"/>
          </a:xfrm>
          <a:prstGeom prst="rect">
            <a:avLst/>
          </a:prstGeom>
          <a:noFill/>
          <a:ln w="9525">
            <a:noFill/>
            <a:miter lim="800000"/>
            <a:headEnd/>
            <a:tailEnd/>
          </a:ln>
        </p:spPr>
        <p:txBody>
          <a:bodyPr wrap="none" lIns="0" tIns="0" rIns="0" bIns="0">
            <a:spAutoFit/>
          </a:bodyPr>
          <a:lstStyle/>
          <a:p>
            <a:r>
              <a:rPr lang="fr-FR" sz="600">
                <a:solidFill>
                  <a:srgbClr val="000000"/>
                </a:solidFill>
                <a:latin typeface="Courier" pitchFamily="49" charset="0"/>
              </a:rPr>
              <a:t>Vancouver Island</a:t>
            </a:r>
            <a:endParaRPr lang="fr-FR"/>
          </a:p>
        </p:txBody>
      </p:sp>
      <p:sp>
        <p:nvSpPr>
          <p:cNvPr id="5226" name="Rectangle 147"/>
          <p:cNvSpPr>
            <a:spLocks noChangeArrowheads="1"/>
          </p:cNvSpPr>
          <p:nvPr>
            <p:custDataLst>
              <p:tags r:id="rId105"/>
            </p:custDataLst>
          </p:nvPr>
        </p:nvSpPr>
        <p:spPr bwMode="auto">
          <a:xfrm>
            <a:off x="3348038" y="2708275"/>
            <a:ext cx="263525" cy="92075"/>
          </a:xfrm>
          <a:prstGeom prst="rect">
            <a:avLst/>
          </a:prstGeom>
          <a:noFill/>
          <a:ln w="9525">
            <a:noFill/>
            <a:miter lim="800000"/>
            <a:headEnd/>
            <a:tailEnd/>
          </a:ln>
        </p:spPr>
        <p:txBody>
          <a:bodyPr wrap="none" lIns="0" tIns="0" rIns="0" bIns="0">
            <a:spAutoFit/>
          </a:bodyPr>
          <a:lstStyle/>
          <a:p>
            <a:r>
              <a:rPr lang="fr-FR" sz="600">
                <a:solidFill>
                  <a:srgbClr val="000000"/>
                </a:solidFill>
                <a:latin typeface="Courier" pitchFamily="49" charset="0"/>
              </a:rPr>
              <a:t>Toronto</a:t>
            </a:r>
            <a:endParaRPr lang="fr-FR"/>
          </a:p>
        </p:txBody>
      </p:sp>
      <p:sp>
        <p:nvSpPr>
          <p:cNvPr id="5227" name="Rectangle 148"/>
          <p:cNvSpPr>
            <a:spLocks noGrp="1" noChangeArrowheads="1"/>
          </p:cNvSpPr>
          <p:nvPr>
            <p:ph type="title" idx="4294967295"/>
            <p:custDataLst>
              <p:tags r:id="rId106"/>
            </p:custDataLst>
          </p:nvPr>
        </p:nvSpPr>
        <p:spPr>
          <a:xfrm>
            <a:off x="4716463" y="188913"/>
            <a:ext cx="4259262" cy="1143000"/>
          </a:xfrm>
          <a:noFill/>
        </p:spPr>
        <p:txBody>
          <a:bodyPr/>
          <a:lstStyle/>
          <a:p>
            <a:pPr eaLnBrk="1" hangingPunct="1"/>
            <a:r>
              <a:rPr lang="fr-CA" dirty="0" smtClean="0"/>
              <a:t>Qu’est-ce que </a:t>
            </a:r>
            <a:r>
              <a:rPr lang="fr-CA" dirty="0" err="1" smtClean="0"/>
              <a:t>SurvUDI</a:t>
            </a:r>
            <a:r>
              <a:rPr lang="fr-CA" dirty="0" smtClean="0"/>
              <a:t>?</a:t>
            </a:r>
            <a:endParaRPr lang="fr-FR"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1"/>
          <p:cNvSpPr txBox="1">
            <a:spLocks noGrp="1"/>
          </p:cNvSpPr>
          <p:nvPr>
            <p:custDataLst>
              <p:tags r:id="rId1"/>
            </p:custDataLst>
          </p:nvPr>
        </p:nvSpPr>
        <p:spPr bwMode="auto">
          <a:xfrm>
            <a:off x="-228600" y="6437313"/>
            <a:ext cx="658813" cy="476250"/>
          </a:xfrm>
          <a:prstGeom prst="rect">
            <a:avLst/>
          </a:prstGeom>
          <a:noFill/>
          <a:ln w="9525">
            <a:noFill/>
            <a:miter lim="800000"/>
            <a:headEnd/>
            <a:tailEnd/>
          </a:ln>
        </p:spPr>
        <p:txBody>
          <a:bodyPr/>
          <a:lstStyle/>
          <a:p>
            <a:pPr algn="r"/>
            <a:fld id="{A8309328-64B0-427C-837A-83AB89ADDE98}" type="slidenum">
              <a:rPr lang="fr-CA" sz="1400" b="1">
                <a:solidFill>
                  <a:srgbClr val="B3E9EF"/>
                </a:solidFill>
              </a:rPr>
              <a:pPr algn="r"/>
              <a:t>4</a:t>
            </a:fld>
            <a:endParaRPr lang="fr-CA" sz="1400" b="1">
              <a:solidFill>
                <a:srgbClr val="B3E9EF"/>
              </a:solidFill>
            </a:endParaRPr>
          </a:p>
        </p:txBody>
      </p:sp>
      <p:sp>
        <p:nvSpPr>
          <p:cNvPr id="6147" name="Espace réservé du numéro de diapositive 3"/>
          <p:cNvSpPr txBox="1">
            <a:spLocks noGrp="1"/>
          </p:cNvSpPr>
          <p:nvPr>
            <p:custDataLst>
              <p:tags r:id="rId2"/>
            </p:custDataLst>
          </p:nvPr>
        </p:nvSpPr>
        <p:spPr bwMode="auto">
          <a:xfrm>
            <a:off x="-228600" y="6437313"/>
            <a:ext cx="658813" cy="476250"/>
          </a:xfrm>
          <a:prstGeom prst="rect">
            <a:avLst/>
          </a:prstGeom>
          <a:noFill/>
          <a:ln w="9525">
            <a:noFill/>
            <a:miter lim="800000"/>
            <a:headEnd/>
            <a:tailEnd/>
          </a:ln>
        </p:spPr>
        <p:txBody>
          <a:bodyPr/>
          <a:lstStyle/>
          <a:p>
            <a:pPr algn="r"/>
            <a:fld id="{2A5120C7-0BA1-4648-9884-336AC21A873C}" type="slidenum">
              <a:rPr lang="fr-CA" sz="1400" b="1">
                <a:solidFill>
                  <a:schemeClr val="bg2"/>
                </a:solidFill>
              </a:rPr>
              <a:pPr algn="r"/>
              <a:t>4</a:t>
            </a:fld>
            <a:endParaRPr lang="fr-CA" sz="1400" b="1">
              <a:solidFill>
                <a:schemeClr val="bg2"/>
              </a:solidFill>
            </a:endParaRPr>
          </a:p>
        </p:txBody>
      </p:sp>
      <p:sp>
        <p:nvSpPr>
          <p:cNvPr id="6148" name="Rectangle 2"/>
          <p:cNvSpPr>
            <a:spLocks noGrp="1" noChangeArrowheads="1"/>
          </p:cNvSpPr>
          <p:nvPr>
            <p:ph type="title" idx="4294967295"/>
            <p:custDataLst>
              <p:tags r:id="rId3"/>
            </p:custDataLst>
          </p:nvPr>
        </p:nvSpPr>
        <p:spPr/>
        <p:txBody>
          <a:bodyPr/>
          <a:lstStyle/>
          <a:p>
            <a:pPr eaLnBrk="1" hangingPunct="1"/>
            <a:r>
              <a:rPr lang="fr-CA" smtClean="0"/>
              <a:t>Méthodologie</a:t>
            </a:r>
          </a:p>
        </p:txBody>
      </p:sp>
      <p:sp>
        <p:nvSpPr>
          <p:cNvPr id="6149" name="Rectangle 3"/>
          <p:cNvSpPr>
            <a:spLocks noGrp="1" noChangeArrowheads="1"/>
          </p:cNvSpPr>
          <p:nvPr>
            <p:ph type="body" idx="4294967295"/>
            <p:custDataLst>
              <p:tags r:id="rId4"/>
            </p:custDataLst>
          </p:nvPr>
        </p:nvSpPr>
        <p:spPr>
          <a:xfrm>
            <a:off x="468313" y="1700213"/>
            <a:ext cx="8401050" cy="4465637"/>
          </a:xfrm>
        </p:spPr>
        <p:txBody>
          <a:bodyPr/>
          <a:lstStyle/>
          <a:p>
            <a:pPr marL="0" indent="0" eaLnBrk="1" hangingPunct="1">
              <a:spcAft>
                <a:spcPct val="0"/>
              </a:spcAft>
            </a:pPr>
            <a:r>
              <a:rPr lang="fr-CA" dirty="0" smtClean="0">
                <a:solidFill>
                  <a:schemeClr val="accent1"/>
                </a:solidFill>
              </a:rPr>
              <a:t>Où se fait le recrutement? </a:t>
            </a:r>
          </a:p>
          <a:p>
            <a:pPr marL="0" indent="0" eaLnBrk="1" hangingPunct="1"/>
            <a:r>
              <a:rPr lang="fr-CA" sz="2400" dirty="0" smtClean="0">
                <a:solidFill>
                  <a:schemeClr val="bg1"/>
                </a:solidFill>
              </a:rPr>
              <a:t>Principalement dans des centres d’accès au matériel d’injection stérile</a:t>
            </a:r>
          </a:p>
          <a:p>
            <a:pPr marL="6350" lvl="1" indent="-6350" eaLnBrk="1" hangingPunct="1">
              <a:spcAft>
                <a:spcPct val="0"/>
              </a:spcAft>
              <a:buClr>
                <a:schemeClr val="accent1"/>
              </a:buClr>
              <a:buFontTx/>
              <a:buChar char="•"/>
            </a:pPr>
            <a:r>
              <a:rPr lang="fr-CA" sz="2400" dirty="0" smtClean="0">
                <a:solidFill>
                  <a:schemeClr val="bg1"/>
                </a:solidFill>
              </a:rPr>
              <a:t> sites fixes, unités mobiles, travailleurs de rue </a:t>
            </a:r>
            <a:r>
              <a:rPr lang="fr-CA" sz="1800" dirty="0" smtClean="0">
                <a:solidFill>
                  <a:schemeClr val="bg1"/>
                </a:solidFill>
              </a:rPr>
              <a:t>(ex. Cactus-Montréal, Point de repères, Spectre de rue, Le Bras, Arrimage Jeunesse)</a:t>
            </a:r>
          </a:p>
          <a:p>
            <a:pPr marL="6350" lvl="1" indent="-6350" eaLnBrk="1" hangingPunct="1">
              <a:spcAft>
                <a:spcPct val="0"/>
              </a:spcAft>
              <a:buFontTx/>
              <a:buChar char="•"/>
            </a:pPr>
            <a:r>
              <a:rPr lang="fr-CA" sz="2400" dirty="0" smtClean="0">
                <a:solidFill>
                  <a:schemeClr val="bg1"/>
                </a:solidFill>
              </a:rPr>
              <a:t> centres de réadaptation, prisons, SIDEP, …</a:t>
            </a:r>
            <a:endParaRPr lang="fr-CA" dirty="0" smtClean="0">
              <a:solidFill>
                <a:schemeClr val="accent1"/>
              </a:solidFill>
            </a:endParaRPr>
          </a:p>
          <a:p>
            <a:pPr marL="0" indent="0" eaLnBrk="1" hangingPunct="1">
              <a:spcBef>
                <a:spcPct val="40000"/>
              </a:spcBef>
              <a:spcAft>
                <a:spcPct val="0"/>
              </a:spcAft>
            </a:pPr>
            <a:r>
              <a:rPr lang="fr-CA" dirty="0" smtClean="0">
                <a:solidFill>
                  <a:schemeClr val="accent1"/>
                </a:solidFill>
              </a:rPr>
              <a:t>Origine des données</a:t>
            </a:r>
          </a:p>
          <a:p>
            <a:pPr marL="0" indent="0" algn="just" eaLnBrk="1" hangingPunct="1">
              <a:spcAft>
                <a:spcPct val="0"/>
              </a:spcAft>
              <a:buClr>
                <a:schemeClr val="accent1"/>
              </a:buClr>
              <a:buFontTx/>
              <a:buChar char="•"/>
            </a:pPr>
            <a:r>
              <a:rPr lang="fr-CA" sz="2400" dirty="0" smtClean="0">
                <a:solidFill>
                  <a:schemeClr val="bg1"/>
                </a:solidFill>
              </a:rPr>
              <a:t> Analyses </a:t>
            </a:r>
            <a:r>
              <a:rPr lang="fr-CA" sz="2400" dirty="0" smtClean="0">
                <a:solidFill>
                  <a:srgbClr val="66FF66"/>
                </a:solidFill>
              </a:rPr>
              <a:t>d’</a:t>
            </a:r>
            <a:r>
              <a:rPr lang="fr-CA" sz="2400" b="1" dirty="0" smtClean="0">
                <a:solidFill>
                  <a:srgbClr val="66FF66"/>
                </a:solidFill>
              </a:rPr>
              <a:t>échantillons de salive</a:t>
            </a:r>
            <a:r>
              <a:rPr lang="fr-CA" sz="2400" b="1" dirty="0" smtClean="0">
                <a:solidFill>
                  <a:schemeClr val="bg1"/>
                </a:solidFill>
              </a:rPr>
              <a:t> </a:t>
            </a:r>
            <a:r>
              <a:rPr lang="fr-CA" sz="2400" dirty="0" smtClean="0">
                <a:solidFill>
                  <a:schemeClr val="bg1"/>
                </a:solidFill>
              </a:rPr>
              <a:t>pour la recherche d’anticorps anti-VIH et anti-VHC</a:t>
            </a:r>
          </a:p>
          <a:p>
            <a:pPr marL="0" indent="0" algn="just" eaLnBrk="1" hangingPunct="1">
              <a:spcAft>
                <a:spcPct val="0"/>
              </a:spcAft>
              <a:buClr>
                <a:schemeClr val="accent1"/>
              </a:buClr>
              <a:buFontTx/>
              <a:buChar char="•"/>
            </a:pPr>
            <a:r>
              <a:rPr lang="fr-CA" sz="2400" b="1" dirty="0" smtClean="0">
                <a:solidFill>
                  <a:srgbClr val="66FF66"/>
                </a:solidFill>
              </a:rPr>
              <a:t> Questionnaire</a:t>
            </a:r>
            <a:r>
              <a:rPr lang="fr-CA" sz="2400" b="1" dirty="0" smtClean="0">
                <a:solidFill>
                  <a:schemeClr val="bg1"/>
                </a:solidFill>
              </a:rPr>
              <a:t> </a:t>
            </a:r>
            <a:r>
              <a:rPr lang="fr-CA" sz="2400" dirty="0" smtClean="0">
                <a:solidFill>
                  <a:schemeClr val="bg1"/>
                </a:solidFill>
              </a:rPr>
              <a:t>administré par un interviewer (30 min.)</a:t>
            </a:r>
            <a:endParaRPr lang="fr-CA" dirty="0" smtClean="0">
              <a:solidFill>
                <a:schemeClr val="bg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1"/>
          <p:cNvSpPr txBox="1">
            <a:spLocks noGrp="1"/>
          </p:cNvSpPr>
          <p:nvPr>
            <p:custDataLst>
              <p:tags r:id="rId1"/>
            </p:custDataLst>
          </p:nvPr>
        </p:nvSpPr>
        <p:spPr bwMode="auto">
          <a:xfrm>
            <a:off x="-228600" y="6437313"/>
            <a:ext cx="658813" cy="476250"/>
          </a:xfrm>
          <a:prstGeom prst="rect">
            <a:avLst/>
          </a:prstGeom>
          <a:noFill/>
          <a:ln w="9525">
            <a:noFill/>
            <a:miter lim="800000"/>
            <a:headEnd/>
            <a:tailEnd/>
          </a:ln>
        </p:spPr>
        <p:txBody>
          <a:bodyPr/>
          <a:lstStyle/>
          <a:p>
            <a:pPr algn="r"/>
            <a:fld id="{008F78A2-CB52-4064-A164-4E924170B9E6}" type="slidenum">
              <a:rPr lang="fr-CA" sz="1400" b="1">
                <a:solidFill>
                  <a:srgbClr val="B3E9EF"/>
                </a:solidFill>
              </a:rPr>
              <a:pPr algn="r"/>
              <a:t>5</a:t>
            </a:fld>
            <a:endParaRPr lang="fr-CA" sz="1400" b="1">
              <a:solidFill>
                <a:srgbClr val="B3E9EF"/>
              </a:solidFill>
            </a:endParaRPr>
          </a:p>
        </p:txBody>
      </p:sp>
      <p:sp>
        <p:nvSpPr>
          <p:cNvPr id="7171" name="Espace réservé du numéro de diapositive 3"/>
          <p:cNvSpPr txBox="1">
            <a:spLocks noGrp="1"/>
          </p:cNvSpPr>
          <p:nvPr>
            <p:custDataLst>
              <p:tags r:id="rId2"/>
            </p:custDataLst>
          </p:nvPr>
        </p:nvSpPr>
        <p:spPr bwMode="auto">
          <a:xfrm>
            <a:off x="-228600" y="6437313"/>
            <a:ext cx="658813" cy="476250"/>
          </a:xfrm>
          <a:prstGeom prst="rect">
            <a:avLst/>
          </a:prstGeom>
          <a:noFill/>
          <a:ln w="9525">
            <a:noFill/>
            <a:miter lim="800000"/>
            <a:headEnd/>
            <a:tailEnd/>
          </a:ln>
        </p:spPr>
        <p:txBody>
          <a:bodyPr/>
          <a:lstStyle/>
          <a:p>
            <a:pPr algn="r"/>
            <a:fld id="{F3E7D137-E647-4E8C-BE9B-B065EB753B60}" type="slidenum">
              <a:rPr lang="fr-CA" sz="1400" b="1">
                <a:solidFill>
                  <a:schemeClr val="bg2"/>
                </a:solidFill>
              </a:rPr>
              <a:pPr algn="r"/>
              <a:t>5</a:t>
            </a:fld>
            <a:endParaRPr lang="fr-CA" sz="1400" b="1">
              <a:solidFill>
                <a:schemeClr val="bg2"/>
              </a:solidFill>
            </a:endParaRPr>
          </a:p>
        </p:txBody>
      </p:sp>
      <p:sp>
        <p:nvSpPr>
          <p:cNvPr id="7172" name="Rectangle 2"/>
          <p:cNvSpPr>
            <a:spLocks noGrp="1" noChangeArrowheads="1"/>
          </p:cNvSpPr>
          <p:nvPr>
            <p:ph type="title" idx="4294967295"/>
            <p:custDataLst>
              <p:tags r:id="rId3"/>
            </p:custDataLst>
          </p:nvPr>
        </p:nvSpPr>
        <p:spPr/>
        <p:txBody>
          <a:bodyPr/>
          <a:lstStyle/>
          <a:p>
            <a:pPr eaLnBrk="1" hangingPunct="1"/>
            <a:r>
              <a:rPr lang="fr-CA" sz="3200" smtClean="0"/>
              <a:t>Caractéristiques sociodémographiques</a:t>
            </a:r>
          </a:p>
        </p:txBody>
      </p:sp>
      <p:sp>
        <p:nvSpPr>
          <p:cNvPr id="7173" name="Rectangle 3"/>
          <p:cNvSpPr>
            <a:spLocks noGrp="1" noChangeArrowheads="1"/>
          </p:cNvSpPr>
          <p:nvPr>
            <p:ph type="body" idx="4294967295"/>
            <p:custDataLst>
              <p:tags r:id="rId4"/>
            </p:custDataLst>
          </p:nvPr>
        </p:nvSpPr>
        <p:spPr>
          <a:xfrm>
            <a:off x="539750" y="1628775"/>
            <a:ext cx="8258175" cy="4895850"/>
          </a:xfrm>
        </p:spPr>
        <p:txBody>
          <a:bodyPr/>
          <a:lstStyle/>
          <a:p>
            <a:pPr marL="0" indent="0" eaLnBrk="1" hangingPunct="1">
              <a:spcBef>
                <a:spcPts val="1200"/>
              </a:spcBef>
              <a:spcAft>
                <a:spcPct val="20000"/>
              </a:spcAft>
            </a:pPr>
            <a:r>
              <a:rPr lang="fr-CA" sz="2400" b="1" dirty="0" smtClean="0"/>
              <a:t>Répartition des </a:t>
            </a:r>
            <a:r>
              <a:rPr lang="fr-CA" sz="2400" b="1" dirty="0" smtClean="0">
                <a:solidFill>
                  <a:schemeClr val="accent1"/>
                </a:solidFill>
              </a:rPr>
              <a:t>participants </a:t>
            </a:r>
            <a:r>
              <a:rPr lang="fr-CA" sz="2400" b="1" dirty="0" smtClean="0">
                <a:solidFill>
                  <a:srgbClr val="B6EAF0"/>
                </a:solidFill>
              </a:rPr>
              <a:t>au </a:t>
            </a:r>
            <a:r>
              <a:rPr lang="fr-CA" sz="2400" b="1" dirty="0" smtClean="0">
                <a:solidFill>
                  <a:schemeClr val="accent1"/>
                </a:solidFill>
              </a:rPr>
              <a:t>30</a:t>
            </a:r>
            <a:r>
              <a:rPr lang="fr-CA" sz="2400" b="1" dirty="0" smtClean="0">
                <a:solidFill>
                  <a:srgbClr val="B6EAF0"/>
                </a:solidFill>
              </a:rPr>
              <a:t> juin 2009 </a:t>
            </a:r>
          </a:p>
          <a:p>
            <a:pPr marL="0" lvl="1" indent="0" eaLnBrk="1" hangingPunct="1">
              <a:spcAft>
                <a:spcPct val="0"/>
              </a:spcAft>
              <a:buClrTx/>
              <a:buFontTx/>
              <a:buChar char="•"/>
            </a:pPr>
            <a:r>
              <a:rPr lang="fr-CA" sz="2400" b="1" dirty="0" smtClean="0">
                <a:solidFill>
                  <a:schemeClr val="bg1"/>
                </a:solidFill>
              </a:rPr>
              <a:t> 11 731 individus </a:t>
            </a:r>
            <a:r>
              <a:rPr lang="fr-CA" sz="2400" dirty="0" smtClean="0">
                <a:solidFill>
                  <a:schemeClr val="bg1"/>
                </a:solidFill>
              </a:rPr>
              <a:t>ont répondu à 21 017 questionnaires </a:t>
            </a:r>
          </a:p>
          <a:p>
            <a:pPr marL="0" lvl="1" indent="0" eaLnBrk="1" hangingPunct="1">
              <a:spcAft>
                <a:spcPct val="0"/>
              </a:spcAft>
              <a:buClrTx/>
              <a:buFontTx/>
              <a:buNone/>
            </a:pPr>
            <a:r>
              <a:rPr lang="fr-CA" sz="2400" dirty="0" smtClean="0">
                <a:solidFill>
                  <a:schemeClr val="bg1"/>
                </a:solidFill>
              </a:rPr>
              <a:t>&gt; </a:t>
            </a:r>
            <a:r>
              <a:rPr lang="fr-CA" sz="2400" b="1" dirty="0" smtClean="0">
                <a:solidFill>
                  <a:schemeClr val="bg1"/>
                </a:solidFill>
              </a:rPr>
              <a:t>73,6 %</a:t>
            </a:r>
            <a:r>
              <a:rPr lang="fr-CA" sz="2400" dirty="0" smtClean="0">
                <a:solidFill>
                  <a:schemeClr val="bg1"/>
                </a:solidFill>
              </a:rPr>
              <a:t> d’hommes dont l’âge moyen est de </a:t>
            </a:r>
            <a:r>
              <a:rPr lang="fr-CA" sz="2400" b="1" dirty="0" smtClean="0">
                <a:solidFill>
                  <a:schemeClr val="bg1"/>
                </a:solidFill>
              </a:rPr>
              <a:t>35</a:t>
            </a:r>
            <a:r>
              <a:rPr lang="fr-CA" sz="2400" dirty="0" smtClean="0">
                <a:solidFill>
                  <a:schemeClr val="bg1"/>
                </a:solidFill>
              </a:rPr>
              <a:t> ans</a:t>
            </a:r>
          </a:p>
          <a:p>
            <a:pPr marL="0" indent="0" eaLnBrk="1" hangingPunct="1"/>
            <a:r>
              <a:rPr lang="fr-CA" sz="2400" dirty="0" smtClean="0">
                <a:solidFill>
                  <a:schemeClr val="bg1"/>
                </a:solidFill>
              </a:rPr>
              <a:t>&gt; </a:t>
            </a:r>
            <a:r>
              <a:rPr lang="fr-CA" sz="2400" b="1" dirty="0" smtClean="0">
                <a:solidFill>
                  <a:schemeClr val="bg1"/>
                </a:solidFill>
              </a:rPr>
              <a:t>23,8 %</a:t>
            </a:r>
            <a:r>
              <a:rPr lang="fr-CA" sz="2400" dirty="0" smtClean="0">
                <a:solidFill>
                  <a:schemeClr val="bg1"/>
                </a:solidFill>
              </a:rPr>
              <a:t> de femmes dont l’âge moyen est de </a:t>
            </a:r>
            <a:r>
              <a:rPr lang="fr-CA" sz="2400" b="1" dirty="0" smtClean="0">
                <a:solidFill>
                  <a:schemeClr val="bg1"/>
                </a:solidFill>
              </a:rPr>
              <a:t>30</a:t>
            </a:r>
            <a:r>
              <a:rPr lang="fr-CA" sz="2400" dirty="0" smtClean="0">
                <a:solidFill>
                  <a:schemeClr val="bg1"/>
                </a:solidFill>
              </a:rPr>
              <a:t> ans</a:t>
            </a:r>
          </a:p>
          <a:p>
            <a:pPr marL="0" indent="0" eaLnBrk="1" hangingPunct="1">
              <a:spcBef>
                <a:spcPts val="1200"/>
              </a:spcBef>
            </a:pPr>
            <a:r>
              <a:rPr lang="fr-CA" sz="2400" dirty="0" smtClean="0">
                <a:solidFill>
                  <a:schemeClr val="bg1"/>
                </a:solidFill>
              </a:rPr>
              <a:t>Près de </a:t>
            </a:r>
            <a:r>
              <a:rPr lang="fr-CA" sz="2400" b="1" dirty="0" smtClean="0">
                <a:solidFill>
                  <a:schemeClr val="bg1"/>
                </a:solidFill>
              </a:rPr>
              <a:t>70 % des UDI </a:t>
            </a:r>
            <a:r>
              <a:rPr lang="fr-CA" sz="2400" dirty="0" smtClean="0">
                <a:solidFill>
                  <a:schemeClr val="bg1"/>
                </a:solidFill>
              </a:rPr>
              <a:t>ont été recrutés à Montréal </a:t>
            </a:r>
            <a:r>
              <a:rPr lang="fr-CA" sz="2400" b="1" dirty="0" smtClean="0">
                <a:solidFill>
                  <a:schemeClr val="bg1"/>
                </a:solidFill>
              </a:rPr>
              <a:t>(43,4 %)</a:t>
            </a:r>
            <a:r>
              <a:rPr lang="fr-CA" sz="2400" dirty="0" smtClean="0">
                <a:solidFill>
                  <a:schemeClr val="bg1"/>
                </a:solidFill>
              </a:rPr>
              <a:t> et à Québec </a:t>
            </a:r>
            <a:r>
              <a:rPr lang="fr-CA" sz="2400" b="1" dirty="0" smtClean="0">
                <a:solidFill>
                  <a:schemeClr val="bg1"/>
                </a:solidFill>
              </a:rPr>
              <a:t>(24,6 %)</a:t>
            </a:r>
          </a:p>
          <a:p>
            <a:pPr marL="0" indent="0" eaLnBrk="1" hangingPunct="1"/>
            <a:r>
              <a:rPr lang="en-CA" sz="2400" dirty="0" err="1" smtClean="0">
                <a:solidFill>
                  <a:schemeClr val="bg1"/>
                </a:solidFill>
              </a:rPr>
              <a:t>Études</a:t>
            </a:r>
            <a:r>
              <a:rPr lang="en-CA" sz="2400" dirty="0" smtClean="0">
                <a:solidFill>
                  <a:schemeClr val="bg1"/>
                </a:solidFill>
              </a:rPr>
              <a:t> </a:t>
            </a:r>
            <a:r>
              <a:rPr lang="en-CA" sz="2400" dirty="0" err="1" smtClean="0">
                <a:solidFill>
                  <a:schemeClr val="bg1"/>
                </a:solidFill>
              </a:rPr>
              <a:t>secondaires</a:t>
            </a:r>
            <a:r>
              <a:rPr lang="en-CA" sz="2400" dirty="0" smtClean="0">
                <a:solidFill>
                  <a:schemeClr val="bg1"/>
                </a:solidFill>
              </a:rPr>
              <a:t> </a:t>
            </a:r>
            <a:r>
              <a:rPr lang="en-CA" sz="2400" dirty="0" err="1" smtClean="0">
                <a:solidFill>
                  <a:schemeClr val="bg1"/>
                </a:solidFill>
              </a:rPr>
              <a:t>complétées</a:t>
            </a:r>
            <a:r>
              <a:rPr lang="en-CA" sz="2400" dirty="0" smtClean="0">
                <a:solidFill>
                  <a:schemeClr val="bg1"/>
                </a:solidFill>
              </a:rPr>
              <a:t> : </a:t>
            </a:r>
            <a:r>
              <a:rPr lang="en-CA" sz="2400" b="1" dirty="0" smtClean="0">
                <a:solidFill>
                  <a:schemeClr val="bg1"/>
                </a:solidFill>
              </a:rPr>
              <a:t>51 %</a:t>
            </a:r>
          </a:p>
          <a:p>
            <a:pPr marL="0" indent="0" eaLnBrk="1" hangingPunct="1">
              <a:spcAft>
                <a:spcPct val="0"/>
              </a:spcAft>
            </a:pPr>
            <a:r>
              <a:rPr lang="en-CA" sz="2400" dirty="0" err="1" smtClean="0">
                <a:solidFill>
                  <a:schemeClr val="bg1"/>
                </a:solidFill>
              </a:rPr>
              <a:t>Lieux</a:t>
            </a:r>
            <a:r>
              <a:rPr lang="en-CA" sz="2400" dirty="0" smtClean="0">
                <a:solidFill>
                  <a:schemeClr val="bg1"/>
                </a:solidFill>
              </a:rPr>
              <a:t> de </a:t>
            </a:r>
            <a:r>
              <a:rPr lang="en-CA" sz="2400" dirty="0" err="1" smtClean="0">
                <a:solidFill>
                  <a:schemeClr val="bg1"/>
                </a:solidFill>
              </a:rPr>
              <a:t>résidence</a:t>
            </a:r>
            <a:r>
              <a:rPr lang="en-CA" dirty="0" smtClean="0">
                <a:solidFill>
                  <a:schemeClr val="bg1"/>
                </a:solidFill>
              </a:rPr>
              <a:t> </a:t>
            </a:r>
            <a:r>
              <a:rPr lang="en-CA" sz="2000" dirty="0" smtClean="0">
                <a:solidFill>
                  <a:schemeClr val="bg1"/>
                </a:solidFill>
              </a:rPr>
              <a:t>(6 </a:t>
            </a:r>
            <a:r>
              <a:rPr lang="en-CA" sz="2000" dirty="0" err="1" smtClean="0">
                <a:solidFill>
                  <a:schemeClr val="bg1"/>
                </a:solidFill>
              </a:rPr>
              <a:t>derniers</a:t>
            </a:r>
            <a:r>
              <a:rPr lang="en-CA" sz="2000" dirty="0" smtClean="0">
                <a:solidFill>
                  <a:schemeClr val="bg1"/>
                </a:solidFill>
              </a:rPr>
              <a:t> </a:t>
            </a:r>
            <a:r>
              <a:rPr lang="en-CA" sz="2000" dirty="0" err="1" smtClean="0">
                <a:solidFill>
                  <a:schemeClr val="bg1"/>
                </a:solidFill>
              </a:rPr>
              <a:t>mois</a:t>
            </a:r>
            <a:r>
              <a:rPr lang="en-CA" sz="2000" dirty="0" smtClean="0">
                <a:solidFill>
                  <a:schemeClr val="bg1"/>
                </a:solidFill>
              </a:rPr>
              <a:t>)</a:t>
            </a:r>
            <a:r>
              <a:rPr lang="en-CA" dirty="0" smtClean="0">
                <a:solidFill>
                  <a:schemeClr val="bg1"/>
                </a:solidFill>
              </a:rPr>
              <a:t> :</a:t>
            </a:r>
          </a:p>
          <a:p>
            <a:pPr lvl="2" eaLnBrk="1" hangingPunct="1">
              <a:spcAft>
                <a:spcPct val="0"/>
              </a:spcAft>
              <a:buClr>
                <a:schemeClr val="accent1"/>
              </a:buClr>
            </a:pPr>
            <a:r>
              <a:rPr lang="fr-CA" sz="2000" dirty="0" smtClean="0"/>
              <a:t>Appartement/maison : </a:t>
            </a:r>
            <a:r>
              <a:rPr lang="fr-CA" sz="2000" b="1" dirty="0" smtClean="0"/>
              <a:t>82 %</a:t>
            </a:r>
          </a:p>
          <a:p>
            <a:pPr lvl="2" eaLnBrk="1" hangingPunct="1">
              <a:spcAft>
                <a:spcPct val="0"/>
              </a:spcAft>
              <a:buClr>
                <a:schemeClr val="accent1"/>
              </a:buClr>
            </a:pPr>
            <a:r>
              <a:rPr lang="fr-CA" sz="2000" dirty="0" smtClean="0"/>
              <a:t>Rue, squat, refuge : </a:t>
            </a:r>
            <a:r>
              <a:rPr lang="fr-CA" sz="2000" b="1" dirty="0" smtClean="0"/>
              <a:t>41 %</a:t>
            </a:r>
          </a:p>
          <a:p>
            <a:pPr lvl="2" eaLnBrk="1" hangingPunct="1">
              <a:spcAft>
                <a:spcPct val="0"/>
              </a:spcAft>
              <a:buClr>
                <a:schemeClr val="accent1"/>
              </a:buClr>
            </a:pPr>
            <a:r>
              <a:rPr lang="fr-CA" sz="2000" dirty="0" smtClean="0"/>
              <a:t>Chambre (hôtel, </a:t>
            </a:r>
            <a:r>
              <a:rPr lang="fr-CA" sz="2000" dirty="0" smtClean="0">
                <a:solidFill>
                  <a:schemeClr val="bg1"/>
                </a:solidFill>
              </a:rPr>
              <a:t>motel, pension) </a:t>
            </a:r>
            <a:r>
              <a:rPr lang="fr-CA" sz="2000" dirty="0" smtClean="0"/>
              <a:t>: </a:t>
            </a:r>
            <a:r>
              <a:rPr lang="fr-CA" sz="2000" b="1" dirty="0" smtClean="0"/>
              <a:t>23 %</a:t>
            </a:r>
          </a:p>
          <a:p>
            <a:pPr lvl="2" eaLnBrk="1" hangingPunct="1">
              <a:spcAft>
                <a:spcPct val="0"/>
              </a:spcAft>
              <a:buClr>
                <a:schemeClr val="accent1"/>
              </a:buClr>
            </a:pPr>
            <a:r>
              <a:rPr lang="fr-CA" sz="2000" dirty="0" smtClean="0"/>
              <a:t>Centre de détention : </a:t>
            </a:r>
            <a:r>
              <a:rPr lang="fr-CA" sz="2000" b="1" dirty="0" smtClean="0"/>
              <a:t>14 %</a:t>
            </a:r>
            <a:endParaRPr lang="fr-CA" sz="2000" b="1" dirty="0" smtClean="0">
              <a:solidFill>
                <a:schemeClr val="bg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Slide Number Placeholder 1"/>
          <p:cNvSpPr txBox="1">
            <a:spLocks noGrp="1"/>
          </p:cNvSpPr>
          <p:nvPr>
            <p:custDataLst>
              <p:tags r:id="rId1"/>
            </p:custDataLst>
          </p:nvPr>
        </p:nvSpPr>
        <p:spPr bwMode="auto">
          <a:xfrm>
            <a:off x="-228600" y="6437313"/>
            <a:ext cx="658813" cy="476250"/>
          </a:xfrm>
          <a:prstGeom prst="rect">
            <a:avLst/>
          </a:prstGeom>
          <a:noFill/>
          <a:ln w="9525">
            <a:noFill/>
            <a:miter lim="800000"/>
            <a:headEnd/>
            <a:tailEnd/>
          </a:ln>
        </p:spPr>
        <p:txBody>
          <a:bodyPr/>
          <a:lstStyle/>
          <a:p>
            <a:pPr algn="r"/>
            <a:fld id="{A735743C-AA08-4A73-AD04-D1C0FE61B976}" type="slidenum">
              <a:rPr lang="fr-CA" sz="1400" b="1">
                <a:solidFill>
                  <a:srgbClr val="B3E9EF"/>
                </a:solidFill>
              </a:rPr>
              <a:pPr algn="r"/>
              <a:t>6</a:t>
            </a:fld>
            <a:endParaRPr lang="fr-CA" sz="1400" b="1">
              <a:solidFill>
                <a:srgbClr val="B3E9EF"/>
              </a:solidFill>
            </a:endParaRPr>
          </a:p>
        </p:txBody>
      </p:sp>
      <p:graphicFrame>
        <p:nvGraphicFramePr>
          <p:cNvPr id="8" name="Object 2"/>
          <p:cNvGraphicFramePr>
            <a:graphicFrameLocks noGrp="1" noChangeAspect="1"/>
          </p:cNvGraphicFramePr>
          <p:nvPr>
            <p:ph idx="4294967295"/>
            <p:custDataLst>
              <p:tags r:id="rId2"/>
            </p:custDataLst>
          </p:nvPr>
        </p:nvGraphicFramePr>
        <p:xfrm>
          <a:off x="1670050" y="1536700"/>
          <a:ext cx="5910263" cy="4348163"/>
        </p:xfrm>
        <a:graphic>
          <a:graphicData uri="http://schemas.openxmlformats.org/drawingml/2006/chart">
            <c:chart xmlns:c="http://schemas.openxmlformats.org/drawingml/2006/chart" xmlns:r="http://schemas.openxmlformats.org/officeDocument/2006/relationships" r:id="rId9"/>
          </a:graphicData>
        </a:graphic>
      </p:graphicFrame>
      <p:sp>
        <p:nvSpPr>
          <p:cNvPr id="1028" name="Rectangle 3"/>
          <p:cNvSpPr>
            <a:spLocks noGrp="1" noChangeArrowheads="1"/>
          </p:cNvSpPr>
          <p:nvPr>
            <p:ph type="title" idx="4294967295"/>
            <p:custDataLst>
              <p:tags r:id="rId3"/>
            </p:custDataLst>
          </p:nvPr>
        </p:nvSpPr>
        <p:spPr>
          <a:xfrm>
            <a:off x="395288" y="274638"/>
            <a:ext cx="8497887" cy="1143000"/>
          </a:xfrm>
        </p:spPr>
        <p:txBody>
          <a:bodyPr/>
          <a:lstStyle/>
          <a:p>
            <a:pPr eaLnBrk="1" hangingPunct="1"/>
            <a:r>
              <a:rPr lang="fr-CA" sz="3200" smtClean="0"/>
              <a:t>Drogue + souvent injectée </a:t>
            </a:r>
            <a:r>
              <a:rPr lang="fr-CA" sz="2800" smtClean="0"/>
              <a:t>(6 mois)</a:t>
            </a:r>
          </a:p>
        </p:txBody>
      </p:sp>
      <p:sp>
        <p:nvSpPr>
          <p:cNvPr id="1029" name="Text Box 4"/>
          <p:cNvSpPr txBox="1">
            <a:spLocks noChangeArrowheads="1"/>
          </p:cNvSpPr>
          <p:nvPr>
            <p:custDataLst>
              <p:tags r:id="rId4"/>
            </p:custDataLst>
          </p:nvPr>
        </p:nvSpPr>
        <p:spPr bwMode="auto">
          <a:xfrm>
            <a:off x="611188" y="5751513"/>
            <a:ext cx="7129462" cy="696912"/>
          </a:xfrm>
          <a:prstGeom prst="rect">
            <a:avLst/>
          </a:prstGeom>
          <a:noFill/>
          <a:ln w="9525">
            <a:noFill/>
            <a:miter lim="800000"/>
            <a:headEnd/>
            <a:tailEnd/>
          </a:ln>
        </p:spPr>
        <p:txBody>
          <a:bodyPr>
            <a:spAutoFit/>
          </a:bodyPr>
          <a:lstStyle/>
          <a:p>
            <a:pPr algn="just">
              <a:spcBef>
                <a:spcPct val="20000"/>
              </a:spcBef>
            </a:pPr>
            <a:r>
              <a:rPr lang="fr-CA">
                <a:solidFill>
                  <a:schemeClr val="bg1"/>
                </a:solidFill>
                <a:latin typeface="Helvetica" pitchFamily="34" charset="0"/>
              </a:rPr>
              <a:t>2003-2009 </a:t>
            </a:r>
          </a:p>
          <a:p>
            <a:pPr algn="just">
              <a:spcBef>
                <a:spcPct val="20000"/>
              </a:spcBef>
            </a:pPr>
            <a:r>
              <a:rPr lang="fr-CA">
                <a:solidFill>
                  <a:schemeClr val="bg1"/>
                </a:solidFill>
                <a:latin typeface="Helvetica" pitchFamily="34" charset="0"/>
              </a:rPr>
              <a:t>dernier questionnaire complété</a:t>
            </a:r>
          </a:p>
        </p:txBody>
      </p:sp>
      <p:sp>
        <p:nvSpPr>
          <p:cNvPr id="1030" name="Text Box 6"/>
          <p:cNvSpPr txBox="1">
            <a:spLocks noChangeArrowheads="1"/>
          </p:cNvSpPr>
          <p:nvPr>
            <p:custDataLst>
              <p:tags r:id="rId5"/>
            </p:custDataLst>
          </p:nvPr>
        </p:nvSpPr>
        <p:spPr bwMode="auto">
          <a:xfrm>
            <a:off x="684213" y="3141663"/>
            <a:ext cx="1944687" cy="1531937"/>
          </a:xfrm>
          <a:prstGeom prst="rect">
            <a:avLst/>
          </a:prstGeom>
          <a:noFill/>
          <a:ln w="9525">
            <a:solidFill>
              <a:schemeClr val="bg1"/>
            </a:solidFill>
            <a:miter lim="800000"/>
            <a:headEnd/>
            <a:tailEnd/>
          </a:ln>
        </p:spPr>
        <p:txBody>
          <a:bodyPr>
            <a:spAutoFit/>
          </a:bodyPr>
          <a:lstStyle/>
          <a:p>
            <a:pPr>
              <a:spcBef>
                <a:spcPct val="5000"/>
              </a:spcBef>
            </a:pPr>
            <a:r>
              <a:rPr lang="fr-CA" dirty="0" smtClean="0">
                <a:solidFill>
                  <a:schemeClr val="bg1"/>
                </a:solidFill>
                <a:latin typeface="Helvetica" pitchFamily="34" charset="0"/>
              </a:rPr>
              <a:t>Principaux </a:t>
            </a:r>
            <a:r>
              <a:rPr lang="fr-CA" b="1" dirty="0" smtClean="0">
                <a:solidFill>
                  <a:schemeClr val="bg1"/>
                </a:solidFill>
                <a:latin typeface="Helvetica" pitchFamily="34" charset="0"/>
              </a:rPr>
              <a:t>:</a:t>
            </a:r>
            <a:endParaRPr lang="fr-CA" b="1" dirty="0">
              <a:solidFill>
                <a:schemeClr val="bg1"/>
              </a:solidFill>
              <a:latin typeface="Helvetica" pitchFamily="34" charset="0"/>
            </a:endParaRPr>
          </a:p>
          <a:p>
            <a:pPr>
              <a:spcBef>
                <a:spcPct val="5000"/>
              </a:spcBef>
            </a:pPr>
            <a:r>
              <a:rPr lang="fr-CA" dirty="0" smtClean="0">
                <a:solidFill>
                  <a:schemeClr val="bg1"/>
                </a:solidFill>
                <a:latin typeface="Helvetica" pitchFamily="34" charset="0"/>
              </a:rPr>
              <a:t>Héroïne : 10 %</a:t>
            </a:r>
            <a:endParaRPr lang="fr-CA" dirty="0">
              <a:solidFill>
                <a:schemeClr val="bg1"/>
              </a:solidFill>
              <a:latin typeface="Helvetica" pitchFamily="34" charset="0"/>
            </a:endParaRPr>
          </a:p>
          <a:p>
            <a:pPr>
              <a:spcBef>
                <a:spcPct val="5000"/>
              </a:spcBef>
            </a:pPr>
            <a:r>
              <a:rPr lang="fr-CA" dirty="0" err="1" smtClean="0">
                <a:solidFill>
                  <a:schemeClr val="bg1"/>
                </a:solidFill>
                <a:latin typeface="Helvetica" pitchFamily="34" charset="0"/>
              </a:rPr>
              <a:t>Dilaudid</a:t>
            </a:r>
            <a:r>
              <a:rPr lang="fr-CA" dirty="0" smtClean="0">
                <a:solidFill>
                  <a:schemeClr val="bg1"/>
                </a:solidFill>
                <a:latin typeface="Helvetica" pitchFamily="34" charset="0"/>
              </a:rPr>
              <a:t> : 9 %</a:t>
            </a:r>
            <a:endParaRPr lang="fr-CA" dirty="0">
              <a:solidFill>
                <a:schemeClr val="bg1"/>
              </a:solidFill>
              <a:latin typeface="Helvetica" pitchFamily="34" charset="0"/>
            </a:endParaRPr>
          </a:p>
          <a:p>
            <a:pPr>
              <a:spcBef>
                <a:spcPct val="5000"/>
              </a:spcBef>
            </a:pPr>
            <a:r>
              <a:rPr lang="fr-CA" dirty="0" smtClean="0">
                <a:solidFill>
                  <a:schemeClr val="bg1"/>
                </a:solidFill>
                <a:latin typeface="Helvetica" pitchFamily="34" charset="0"/>
              </a:rPr>
              <a:t>Morphine : 9 %</a:t>
            </a:r>
            <a:endParaRPr lang="fr-CA" dirty="0">
              <a:solidFill>
                <a:schemeClr val="bg1"/>
              </a:solidFill>
              <a:latin typeface="Helvetica" pitchFamily="34" charset="0"/>
            </a:endParaRPr>
          </a:p>
          <a:p>
            <a:pPr>
              <a:spcBef>
                <a:spcPct val="5000"/>
              </a:spcBef>
            </a:pPr>
            <a:r>
              <a:rPr lang="fr-CA" dirty="0" err="1" smtClean="0">
                <a:solidFill>
                  <a:schemeClr val="bg1"/>
                </a:solidFill>
                <a:latin typeface="Helvetica" pitchFamily="34" charset="0"/>
              </a:rPr>
              <a:t>Oxycodone</a:t>
            </a:r>
            <a:r>
              <a:rPr lang="fr-CA" dirty="0" smtClean="0">
                <a:solidFill>
                  <a:schemeClr val="bg1"/>
                </a:solidFill>
                <a:latin typeface="Helvetica" pitchFamily="34" charset="0"/>
              </a:rPr>
              <a:t> : 3 %</a:t>
            </a:r>
            <a:endParaRPr lang="fr-FR" dirty="0">
              <a:solidFill>
                <a:schemeClr val="bg1"/>
              </a:solidFill>
              <a:latin typeface="Helvetica" pitchFamily="34" charset="0"/>
            </a:endParaRPr>
          </a:p>
        </p:txBody>
      </p:sp>
      <p:sp>
        <p:nvSpPr>
          <p:cNvPr id="1031" name="Text Box 7"/>
          <p:cNvSpPr txBox="1">
            <a:spLocks noChangeArrowheads="1"/>
          </p:cNvSpPr>
          <p:nvPr>
            <p:custDataLst>
              <p:tags r:id="rId6"/>
            </p:custDataLst>
          </p:nvPr>
        </p:nvSpPr>
        <p:spPr bwMode="auto">
          <a:xfrm>
            <a:off x="6659563" y="3860800"/>
            <a:ext cx="1944687" cy="665163"/>
          </a:xfrm>
          <a:prstGeom prst="rect">
            <a:avLst/>
          </a:prstGeom>
          <a:noFill/>
          <a:ln w="9525">
            <a:solidFill>
              <a:schemeClr val="bg1"/>
            </a:solidFill>
            <a:miter lim="800000"/>
            <a:headEnd/>
            <a:tailEnd/>
          </a:ln>
        </p:spPr>
        <p:txBody>
          <a:bodyPr>
            <a:spAutoFit/>
          </a:bodyPr>
          <a:lstStyle/>
          <a:p>
            <a:pPr>
              <a:spcBef>
                <a:spcPct val="5000"/>
              </a:spcBef>
            </a:pPr>
            <a:r>
              <a:rPr lang="fr-CA" dirty="0" smtClean="0">
                <a:solidFill>
                  <a:schemeClr val="bg1"/>
                </a:solidFill>
                <a:latin typeface="Helvetica" pitchFamily="34" charset="0"/>
              </a:rPr>
              <a:t>Cocaïne : 62 %</a:t>
            </a:r>
            <a:endParaRPr lang="fr-CA" dirty="0">
              <a:solidFill>
                <a:schemeClr val="bg1"/>
              </a:solidFill>
              <a:latin typeface="Helvetica" pitchFamily="34" charset="0"/>
            </a:endParaRPr>
          </a:p>
          <a:p>
            <a:pPr>
              <a:spcBef>
                <a:spcPct val="5000"/>
              </a:spcBef>
            </a:pPr>
            <a:r>
              <a:rPr lang="fr-CA" dirty="0" smtClean="0">
                <a:solidFill>
                  <a:schemeClr val="bg1"/>
                </a:solidFill>
                <a:latin typeface="Helvetica" pitchFamily="34" charset="0"/>
              </a:rPr>
              <a:t>Crack : 4 %</a:t>
            </a:r>
            <a:endParaRPr lang="fr-FR" dirty="0">
              <a:solidFill>
                <a:schemeClr val="bg1"/>
              </a:solidFill>
              <a:latin typeface="Helvetica"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txBox="1">
            <a:spLocks noGrp="1"/>
          </p:cNvSpPr>
          <p:nvPr>
            <p:custDataLst>
              <p:tags r:id="rId1"/>
            </p:custDataLst>
          </p:nvPr>
        </p:nvSpPr>
        <p:spPr bwMode="auto">
          <a:xfrm>
            <a:off x="-228600" y="6437313"/>
            <a:ext cx="658813" cy="476250"/>
          </a:xfrm>
          <a:prstGeom prst="rect">
            <a:avLst/>
          </a:prstGeom>
          <a:noFill/>
          <a:ln w="9525">
            <a:noFill/>
            <a:miter lim="800000"/>
            <a:headEnd/>
            <a:tailEnd/>
          </a:ln>
        </p:spPr>
        <p:txBody>
          <a:bodyPr/>
          <a:lstStyle/>
          <a:p>
            <a:pPr algn="r"/>
            <a:fld id="{CA16F7BF-49C5-4755-89CF-233265C7404E}" type="slidenum">
              <a:rPr lang="fr-CA" sz="1400" b="1">
                <a:solidFill>
                  <a:srgbClr val="B3E9EF"/>
                </a:solidFill>
              </a:rPr>
              <a:pPr algn="r"/>
              <a:t>7</a:t>
            </a:fld>
            <a:endParaRPr lang="fr-CA" sz="1400" b="1">
              <a:solidFill>
                <a:srgbClr val="B3E9EF"/>
              </a:solidFill>
            </a:endParaRPr>
          </a:p>
        </p:txBody>
      </p:sp>
      <p:sp>
        <p:nvSpPr>
          <p:cNvPr id="8195" name="Rectangle 2"/>
          <p:cNvSpPr>
            <a:spLocks noGrp="1" noChangeArrowheads="1"/>
          </p:cNvSpPr>
          <p:nvPr>
            <p:ph type="title" idx="4294967295"/>
            <p:custDataLst>
              <p:tags r:id="rId2"/>
            </p:custDataLst>
          </p:nvPr>
        </p:nvSpPr>
        <p:spPr/>
        <p:txBody>
          <a:bodyPr/>
          <a:lstStyle/>
          <a:p>
            <a:pPr eaLnBrk="1" hangingPunct="1"/>
            <a:r>
              <a:rPr lang="fr-CA" smtClean="0"/>
              <a:t>Drogues injectées</a:t>
            </a:r>
            <a:r>
              <a:rPr lang="fr-CA" sz="3200" smtClean="0"/>
              <a:t> (6 mois)</a:t>
            </a:r>
            <a:br>
              <a:rPr lang="fr-CA" sz="3200" smtClean="0"/>
            </a:br>
            <a:r>
              <a:rPr lang="fr-CA" sz="3200" smtClean="0"/>
              <a:t>Tendances</a:t>
            </a:r>
            <a:endParaRPr lang="fr-CA" smtClean="0"/>
          </a:p>
        </p:txBody>
      </p:sp>
      <p:sp>
        <p:nvSpPr>
          <p:cNvPr id="8196" name="Text Box 4"/>
          <p:cNvSpPr txBox="1">
            <a:spLocks noChangeArrowheads="1"/>
          </p:cNvSpPr>
          <p:nvPr>
            <p:custDataLst>
              <p:tags r:id="rId3"/>
            </p:custDataLst>
          </p:nvPr>
        </p:nvSpPr>
        <p:spPr bwMode="auto">
          <a:xfrm>
            <a:off x="971550" y="6040438"/>
            <a:ext cx="5040313" cy="641350"/>
          </a:xfrm>
          <a:prstGeom prst="rect">
            <a:avLst/>
          </a:prstGeom>
          <a:noFill/>
          <a:ln w="9525">
            <a:noFill/>
            <a:miter lim="800000"/>
            <a:headEnd/>
            <a:tailEnd/>
          </a:ln>
        </p:spPr>
        <p:txBody>
          <a:bodyPr>
            <a:spAutoFit/>
          </a:bodyPr>
          <a:lstStyle/>
          <a:p>
            <a:r>
              <a:rPr lang="fr-CA" dirty="0">
                <a:solidFill>
                  <a:schemeClr val="bg1"/>
                </a:solidFill>
                <a:latin typeface="Helvetica" pitchFamily="34" charset="0"/>
              </a:rPr>
              <a:t>Toutes les visites incluses</a:t>
            </a:r>
          </a:p>
          <a:p>
            <a:r>
              <a:rPr lang="fr-CA" dirty="0">
                <a:solidFill>
                  <a:schemeClr val="bg1"/>
                </a:solidFill>
                <a:latin typeface="Helvetica" pitchFamily="34" charset="0"/>
              </a:rPr>
              <a:t>si deux dans une </a:t>
            </a:r>
            <a:r>
              <a:rPr lang="fr-CA" dirty="0" smtClean="0">
                <a:solidFill>
                  <a:schemeClr val="bg1"/>
                </a:solidFill>
                <a:latin typeface="Helvetica" pitchFamily="34" charset="0"/>
              </a:rPr>
              <a:t>année : </a:t>
            </a:r>
            <a:r>
              <a:rPr lang="fr-CA" dirty="0">
                <a:solidFill>
                  <a:schemeClr val="bg1"/>
                </a:solidFill>
                <a:latin typeface="Helvetica" pitchFamily="34" charset="0"/>
              </a:rPr>
              <a:t>1</a:t>
            </a:r>
            <a:r>
              <a:rPr lang="fr-CA" baseline="30000" dirty="0">
                <a:solidFill>
                  <a:schemeClr val="bg1"/>
                </a:solidFill>
                <a:latin typeface="Helvetica" pitchFamily="34" charset="0"/>
              </a:rPr>
              <a:t>re</a:t>
            </a:r>
            <a:r>
              <a:rPr lang="fr-CA" dirty="0">
                <a:solidFill>
                  <a:schemeClr val="bg1"/>
                </a:solidFill>
                <a:latin typeface="Helvetica" pitchFamily="34" charset="0"/>
              </a:rPr>
              <a:t> conservée</a:t>
            </a:r>
          </a:p>
        </p:txBody>
      </p:sp>
      <p:pic>
        <p:nvPicPr>
          <p:cNvPr id="8197" name="Picture 17"/>
          <p:cNvPicPr>
            <a:picLocks noGrp="1" noChangeAspect="1" noChangeArrowheads="1"/>
          </p:cNvPicPr>
          <p:nvPr>
            <p:ph idx="4294967295"/>
            <p:custDataLst>
              <p:tags r:id="rId4"/>
            </p:custDataLst>
          </p:nvPr>
        </p:nvPicPr>
        <p:blipFill>
          <a:blip r:embed="rId7" cstate="print"/>
          <a:srcRect/>
          <a:stretch>
            <a:fillRect/>
          </a:stretch>
        </p:blipFill>
        <p:spPr>
          <a:xfrm>
            <a:off x="755650" y="1484313"/>
            <a:ext cx="7199313" cy="4491037"/>
          </a:xfr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3"/>
          <p:cNvSpPr txBox="1">
            <a:spLocks noGrp="1"/>
          </p:cNvSpPr>
          <p:nvPr>
            <p:custDataLst>
              <p:tags r:id="rId1"/>
            </p:custDataLst>
          </p:nvPr>
        </p:nvSpPr>
        <p:spPr bwMode="auto">
          <a:xfrm>
            <a:off x="-228600" y="6437313"/>
            <a:ext cx="658813" cy="476250"/>
          </a:xfrm>
          <a:prstGeom prst="rect">
            <a:avLst/>
          </a:prstGeom>
          <a:noFill/>
          <a:ln w="9525">
            <a:noFill/>
            <a:miter lim="800000"/>
            <a:headEnd/>
            <a:tailEnd/>
          </a:ln>
        </p:spPr>
        <p:txBody>
          <a:bodyPr/>
          <a:lstStyle/>
          <a:p>
            <a:pPr algn="r"/>
            <a:fld id="{4732B2EA-4D25-4324-BBEE-2211C9547A19}" type="slidenum">
              <a:rPr lang="fr-CA" sz="1400" b="1">
                <a:solidFill>
                  <a:srgbClr val="B3E9EF"/>
                </a:solidFill>
              </a:rPr>
              <a:pPr algn="r"/>
              <a:t>8</a:t>
            </a:fld>
            <a:endParaRPr lang="fr-CA" sz="1400" b="1">
              <a:solidFill>
                <a:srgbClr val="B3E9EF"/>
              </a:solidFill>
            </a:endParaRPr>
          </a:p>
        </p:txBody>
      </p:sp>
      <p:sp>
        <p:nvSpPr>
          <p:cNvPr id="9219" name="Rectangle 2"/>
          <p:cNvSpPr>
            <a:spLocks noGrp="1" noChangeArrowheads="1"/>
          </p:cNvSpPr>
          <p:nvPr>
            <p:ph type="title" idx="4294967295"/>
            <p:custDataLst>
              <p:tags r:id="rId2"/>
            </p:custDataLst>
          </p:nvPr>
        </p:nvSpPr>
        <p:spPr/>
        <p:txBody>
          <a:bodyPr/>
          <a:lstStyle/>
          <a:p>
            <a:pPr eaLnBrk="1" hangingPunct="1"/>
            <a:r>
              <a:rPr lang="fr-CA" smtClean="0"/>
              <a:t>Injection d’opioïdes</a:t>
            </a:r>
            <a:r>
              <a:rPr lang="fr-CA" sz="3200" smtClean="0"/>
              <a:t> (6 mois)</a:t>
            </a:r>
            <a:br>
              <a:rPr lang="fr-CA" sz="3200" smtClean="0"/>
            </a:br>
            <a:r>
              <a:rPr lang="fr-CA" sz="3200" smtClean="0"/>
              <a:t>Tendances</a:t>
            </a:r>
            <a:endParaRPr lang="fr-CA" smtClean="0"/>
          </a:p>
        </p:txBody>
      </p:sp>
      <p:sp>
        <p:nvSpPr>
          <p:cNvPr id="9220" name="Text Box 5"/>
          <p:cNvSpPr txBox="1">
            <a:spLocks noChangeArrowheads="1"/>
          </p:cNvSpPr>
          <p:nvPr>
            <p:custDataLst>
              <p:tags r:id="rId3"/>
            </p:custDataLst>
          </p:nvPr>
        </p:nvSpPr>
        <p:spPr bwMode="auto">
          <a:xfrm>
            <a:off x="900113" y="5805488"/>
            <a:ext cx="5400675" cy="641350"/>
          </a:xfrm>
          <a:prstGeom prst="rect">
            <a:avLst/>
          </a:prstGeom>
          <a:noFill/>
          <a:ln w="9525">
            <a:noFill/>
            <a:miter lim="800000"/>
            <a:headEnd/>
            <a:tailEnd/>
          </a:ln>
        </p:spPr>
        <p:txBody>
          <a:bodyPr>
            <a:spAutoFit/>
          </a:bodyPr>
          <a:lstStyle/>
          <a:p>
            <a:r>
              <a:rPr lang="fr-CA" dirty="0">
                <a:solidFill>
                  <a:schemeClr val="bg1"/>
                </a:solidFill>
                <a:latin typeface="Helvetica" pitchFamily="34" charset="0"/>
              </a:rPr>
              <a:t>Toutes les visites incluses</a:t>
            </a:r>
          </a:p>
          <a:p>
            <a:r>
              <a:rPr lang="fr-CA" dirty="0">
                <a:solidFill>
                  <a:schemeClr val="bg1"/>
                </a:solidFill>
                <a:latin typeface="Helvetica" pitchFamily="34" charset="0"/>
              </a:rPr>
              <a:t>si deux dans une </a:t>
            </a:r>
            <a:r>
              <a:rPr lang="fr-CA" dirty="0" smtClean="0">
                <a:solidFill>
                  <a:schemeClr val="bg1"/>
                </a:solidFill>
                <a:latin typeface="Helvetica" pitchFamily="34" charset="0"/>
              </a:rPr>
              <a:t>année : </a:t>
            </a:r>
            <a:r>
              <a:rPr lang="fr-CA" dirty="0">
                <a:solidFill>
                  <a:schemeClr val="bg1"/>
                </a:solidFill>
                <a:latin typeface="Helvetica" pitchFamily="34" charset="0"/>
              </a:rPr>
              <a:t>1</a:t>
            </a:r>
            <a:r>
              <a:rPr lang="fr-CA" baseline="30000" dirty="0">
                <a:solidFill>
                  <a:schemeClr val="bg1"/>
                </a:solidFill>
                <a:latin typeface="Helvetica" pitchFamily="34" charset="0"/>
              </a:rPr>
              <a:t>re</a:t>
            </a:r>
            <a:r>
              <a:rPr lang="fr-CA" dirty="0">
                <a:solidFill>
                  <a:schemeClr val="bg1"/>
                </a:solidFill>
                <a:latin typeface="Helvetica" pitchFamily="34" charset="0"/>
              </a:rPr>
              <a:t> conservée</a:t>
            </a:r>
          </a:p>
        </p:txBody>
      </p:sp>
      <p:pic>
        <p:nvPicPr>
          <p:cNvPr id="9221" name="Picture 15"/>
          <p:cNvPicPr>
            <a:picLocks noGrp="1" noChangeAspect="1" noChangeArrowheads="1"/>
          </p:cNvPicPr>
          <p:nvPr>
            <p:ph idx="4294967295"/>
            <p:custDataLst>
              <p:tags r:id="rId4"/>
            </p:custDataLst>
          </p:nvPr>
        </p:nvPicPr>
        <p:blipFill>
          <a:blip r:embed="rId7" cstate="print"/>
          <a:srcRect/>
          <a:stretch>
            <a:fillRect/>
          </a:stretch>
        </p:blipFill>
        <p:spPr>
          <a:xfrm>
            <a:off x="323850" y="1744663"/>
            <a:ext cx="8496300" cy="3930650"/>
          </a:xfr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3"/>
          <p:cNvSpPr txBox="1">
            <a:spLocks noGrp="1"/>
          </p:cNvSpPr>
          <p:nvPr>
            <p:custDataLst>
              <p:tags r:id="rId1"/>
            </p:custDataLst>
          </p:nvPr>
        </p:nvSpPr>
        <p:spPr bwMode="auto">
          <a:xfrm>
            <a:off x="-228600" y="6437313"/>
            <a:ext cx="658813" cy="476250"/>
          </a:xfrm>
          <a:prstGeom prst="rect">
            <a:avLst/>
          </a:prstGeom>
          <a:noFill/>
          <a:ln w="9525">
            <a:noFill/>
            <a:miter lim="800000"/>
            <a:headEnd/>
            <a:tailEnd/>
          </a:ln>
        </p:spPr>
        <p:txBody>
          <a:bodyPr/>
          <a:lstStyle/>
          <a:p>
            <a:pPr algn="r"/>
            <a:fld id="{9635D5DA-B4DE-4FEB-A266-BF29BC82EAC3}" type="slidenum">
              <a:rPr lang="fr-CA" sz="1400" b="1">
                <a:solidFill>
                  <a:srgbClr val="B3E9EF"/>
                </a:solidFill>
              </a:rPr>
              <a:pPr algn="r"/>
              <a:t>9</a:t>
            </a:fld>
            <a:endParaRPr lang="fr-CA" sz="1400" b="1">
              <a:solidFill>
                <a:srgbClr val="B3E9EF"/>
              </a:solidFill>
            </a:endParaRPr>
          </a:p>
        </p:txBody>
      </p:sp>
      <p:sp>
        <p:nvSpPr>
          <p:cNvPr id="10243" name="Rectangle 2"/>
          <p:cNvSpPr>
            <a:spLocks noGrp="1" noChangeArrowheads="1"/>
          </p:cNvSpPr>
          <p:nvPr>
            <p:ph type="title" idx="4294967295"/>
            <p:custDataLst>
              <p:tags r:id="rId2"/>
            </p:custDataLst>
          </p:nvPr>
        </p:nvSpPr>
        <p:spPr/>
        <p:txBody>
          <a:bodyPr/>
          <a:lstStyle/>
          <a:p>
            <a:pPr eaLnBrk="1" hangingPunct="1"/>
            <a:r>
              <a:rPr lang="fr-CA" sz="3200" smtClean="0"/>
              <a:t>Résumé – drogues injectées</a:t>
            </a:r>
            <a:endParaRPr lang="fr-FR" sz="2800" smtClean="0"/>
          </a:p>
        </p:txBody>
      </p:sp>
      <p:sp>
        <p:nvSpPr>
          <p:cNvPr id="10244" name="Rectangle 3"/>
          <p:cNvSpPr>
            <a:spLocks noGrp="1" noChangeArrowheads="1"/>
          </p:cNvSpPr>
          <p:nvPr>
            <p:ph type="body" idx="4294967295"/>
            <p:custDataLst>
              <p:tags r:id="rId3"/>
            </p:custDataLst>
          </p:nvPr>
        </p:nvSpPr>
        <p:spPr>
          <a:xfrm>
            <a:off x="684213" y="1844675"/>
            <a:ext cx="8135937" cy="3384550"/>
          </a:xfrm>
        </p:spPr>
        <p:txBody>
          <a:bodyPr/>
          <a:lstStyle/>
          <a:p>
            <a:pPr marL="0" indent="0" eaLnBrk="1" hangingPunct="1">
              <a:lnSpc>
                <a:spcPct val="90000"/>
              </a:lnSpc>
              <a:spcAft>
                <a:spcPct val="0"/>
              </a:spcAft>
            </a:pPr>
            <a:r>
              <a:rPr lang="fr-CA" sz="2400" dirty="0" smtClean="0">
                <a:solidFill>
                  <a:schemeClr val="accent1"/>
                </a:solidFill>
              </a:rPr>
              <a:t>Cocaïne/crack &gt; opioïdes</a:t>
            </a:r>
          </a:p>
          <a:p>
            <a:pPr lvl="3" eaLnBrk="1" hangingPunct="1">
              <a:lnSpc>
                <a:spcPct val="90000"/>
              </a:lnSpc>
              <a:spcAft>
                <a:spcPct val="0"/>
              </a:spcAft>
              <a:buClr>
                <a:schemeClr val="accent1"/>
              </a:buClr>
            </a:pPr>
            <a:r>
              <a:rPr lang="fr-CA" sz="2400" dirty="0" smtClean="0"/>
              <a:t>La cocaïne et le crack demeurent plus populaires que les opioïdes</a:t>
            </a:r>
          </a:p>
          <a:p>
            <a:pPr lvl="3" eaLnBrk="1" hangingPunct="1">
              <a:lnSpc>
                <a:spcPct val="90000"/>
              </a:lnSpc>
              <a:spcAft>
                <a:spcPct val="0"/>
              </a:spcAft>
              <a:buClr>
                <a:schemeClr val="accent1"/>
              </a:buClr>
              <a:buFont typeface="Symbol" pitchFamily="18" charset="2"/>
              <a:buNone/>
            </a:pPr>
            <a:endParaRPr lang="fr-CA" sz="2400" dirty="0" smtClean="0"/>
          </a:p>
          <a:p>
            <a:pPr marL="0" indent="0" eaLnBrk="1" hangingPunct="1">
              <a:lnSpc>
                <a:spcPct val="90000"/>
              </a:lnSpc>
              <a:spcBef>
                <a:spcPct val="30000"/>
              </a:spcBef>
              <a:spcAft>
                <a:spcPct val="0"/>
              </a:spcAft>
            </a:pPr>
            <a:r>
              <a:rPr lang="fr-CA" sz="2400" dirty="0" smtClean="0">
                <a:solidFill>
                  <a:schemeClr val="accent1"/>
                </a:solidFill>
              </a:rPr>
              <a:t>De 2003 à 2008 :</a:t>
            </a:r>
            <a:r>
              <a:rPr lang="fr-CA" sz="2400" dirty="0" smtClean="0"/>
              <a:t> </a:t>
            </a:r>
          </a:p>
          <a:p>
            <a:pPr lvl="3" eaLnBrk="1" hangingPunct="1">
              <a:lnSpc>
                <a:spcPct val="90000"/>
              </a:lnSpc>
              <a:spcAft>
                <a:spcPct val="0"/>
              </a:spcAft>
              <a:buClr>
                <a:schemeClr val="accent1"/>
              </a:buClr>
            </a:pPr>
            <a:r>
              <a:rPr lang="fr-CA" sz="2400" dirty="0" smtClean="0"/>
              <a:t>Pas de changement pour l’injection de crack</a:t>
            </a:r>
          </a:p>
          <a:p>
            <a:pPr lvl="3" eaLnBrk="1" hangingPunct="1">
              <a:lnSpc>
                <a:spcPct val="90000"/>
              </a:lnSpc>
              <a:spcAft>
                <a:spcPct val="0"/>
              </a:spcAft>
              <a:buClr>
                <a:schemeClr val="accent1"/>
              </a:buClr>
            </a:pPr>
            <a:r>
              <a:rPr lang="fr-CA" sz="2400" dirty="0" smtClean="0"/>
              <a:t>Hausse globale des opioïdes</a:t>
            </a:r>
          </a:p>
          <a:p>
            <a:pPr lvl="4" eaLnBrk="1" hangingPunct="1">
              <a:lnSpc>
                <a:spcPct val="90000"/>
              </a:lnSpc>
              <a:spcAft>
                <a:spcPct val="0"/>
              </a:spcAft>
              <a:buClr>
                <a:schemeClr val="accent1"/>
              </a:buClr>
            </a:pPr>
            <a:r>
              <a:rPr lang="fr-CA" sz="2400" dirty="0" smtClean="0"/>
              <a:t>Baisse de l’héroïne (hausse en 2008)</a:t>
            </a:r>
          </a:p>
          <a:p>
            <a:pPr lvl="4" eaLnBrk="1" hangingPunct="1">
              <a:lnSpc>
                <a:spcPct val="90000"/>
              </a:lnSpc>
              <a:spcAft>
                <a:spcPct val="0"/>
              </a:spcAft>
              <a:buClr>
                <a:schemeClr val="accent1"/>
              </a:buClr>
            </a:pPr>
            <a:r>
              <a:rPr lang="fr-CA" sz="2400" dirty="0" smtClean="0"/>
              <a:t>Augmentation des autres opioïdes</a:t>
            </a: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4"/>
</p:tagLst>
</file>

<file path=ppt/tags/tag100.xml><?xml version="1.0" encoding="utf-8"?>
<p:tagLst xmlns:a="http://schemas.openxmlformats.org/drawingml/2006/main" xmlns:r="http://schemas.openxmlformats.org/officeDocument/2006/relationships" xmlns:p="http://schemas.openxmlformats.org/presentationml/2006/main">
  <p:tag name="NUM" val="94"/>
</p:tagLst>
</file>

<file path=ppt/tags/tag101.xml><?xml version="1.0" encoding="utf-8"?>
<p:tagLst xmlns:a="http://schemas.openxmlformats.org/drawingml/2006/main" xmlns:r="http://schemas.openxmlformats.org/officeDocument/2006/relationships" xmlns:p="http://schemas.openxmlformats.org/presentationml/2006/main">
  <p:tag name="NUM" val="95"/>
</p:tagLst>
</file>

<file path=ppt/tags/tag102.xml><?xml version="1.0" encoding="utf-8"?>
<p:tagLst xmlns:a="http://schemas.openxmlformats.org/drawingml/2006/main" xmlns:r="http://schemas.openxmlformats.org/officeDocument/2006/relationships" xmlns:p="http://schemas.openxmlformats.org/presentationml/2006/main">
  <p:tag name="NUM" val="96"/>
</p:tagLst>
</file>

<file path=ppt/tags/tag103.xml><?xml version="1.0" encoding="utf-8"?>
<p:tagLst xmlns:a="http://schemas.openxmlformats.org/drawingml/2006/main" xmlns:r="http://schemas.openxmlformats.org/officeDocument/2006/relationships" xmlns:p="http://schemas.openxmlformats.org/presentationml/2006/main">
  <p:tag name="NUM" val="97"/>
</p:tagLst>
</file>

<file path=ppt/tags/tag104.xml><?xml version="1.0" encoding="utf-8"?>
<p:tagLst xmlns:a="http://schemas.openxmlformats.org/drawingml/2006/main" xmlns:r="http://schemas.openxmlformats.org/officeDocument/2006/relationships" xmlns:p="http://schemas.openxmlformats.org/presentationml/2006/main">
  <p:tag name="NUM" val="98"/>
</p:tagLst>
</file>

<file path=ppt/tags/tag105.xml><?xml version="1.0" encoding="utf-8"?>
<p:tagLst xmlns:a="http://schemas.openxmlformats.org/drawingml/2006/main" xmlns:r="http://schemas.openxmlformats.org/officeDocument/2006/relationships" xmlns:p="http://schemas.openxmlformats.org/presentationml/2006/main">
  <p:tag name="NUM" val="99"/>
</p:tagLst>
</file>

<file path=ppt/tags/tag106.xml><?xml version="1.0" encoding="utf-8"?>
<p:tagLst xmlns:a="http://schemas.openxmlformats.org/drawingml/2006/main" xmlns:r="http://schemas.openxmlformats.org/officeDocument/2006/relationships" xmlns:p="http://schemas.openxmlformats.org/presentationml/2006/main">
  <p:tag name="NUM" val="100"/>
</p:tagLst>
</file>

<file path=ppt/tags/tag107.xml><?xml version="1.0" encoding="utf-8"?>
<p:tagLst xmlns:a="http://schemas.openxmlformats.org/drawingml/2006/main" xmlns:r="http://schemas.openxmlformats.org/officeDocument/2006/relationships" xmlns:p="http://schemas.openxmlformats.org/presentationml/2006/main">
  <p:tag name="NUM" val="101"/>
</p:tagLst>
</file>

<file path=ppt/tags/tag108.xml><?xml version="1.0" encoding="utf-8"?>
<p:tagLst xmlns:a="http://schemas.openxmlformats.org/drawingml/2006/main" xmlns:r="http://schemas.openxmlformats.org/officeDocument/2006/relationships" xmlns:p="http://schemas.openxmlformats.org/presentationml/2006/main">
  <p:tag name="NUM" val="102"/>
</p:tagLst>
</file>

<file path=ppt/tags/tag109.xml><?xml version="1.0" encoding="utf-8"?>
<p:tagLst xmlns:a="http://schemas.openxmlformats.org/drawingml/2006/main" xmlns:r="http://schemas.openxmlformats.org/officeDocument/2006/relationships" xmlns:p="http://schemas.openxmlformats.org/presentationml/2006/main">
  <p:tag name="NUM" val="103"/>
</p:tagLst>
</file>

<file path=ppt/tags/tag11.xml><?xml version="1.0" encoding="utf-8"?>
<p:tagLst xmlns:a="http://schemas.openxmlformats.org/drawingml/2006/main" xmlns:r="http://schemas.openxmlformats.org/officeDocument/2006/relationships" xmlns:p="http://schemas.openxmlformats.org/presentationml/2006/main">
  <p:tag name="NUM" val="5"/>
</p:tagLst>
</file>

<file path=ppt/tags/tag110.xml><?xml version="1.0" encoding="utf-8"?>
<p:tagLst xmlns:a="http://schemas.openxmlformats.org/drawingml/2006/main" xmlns:r="http://schemas.openxmlformats.org/officeDocument/2006/relationships" xmlns:p="http://schemas.openxmlformats.org/presentationml/2006/main">
  <p:tag name="NUM" val="104"/>
</p:tagLst>
</file>

<file path=ppt/tags/tag111.xml><?xml version="1.0" encoding="utf-8"?>
<p:tagLst xmlns:a="http://schemas.openxmlformats.org/drawingml/2006/main" xmlns:r="http://schemas.openxmlformats.org/officeDocument/2006/relationships" xmlns:p="http://schemas.openxmlformats.org/presentationml/2006/main">
  <p:tag name="NUM" val="105"/>
</p:tagLst>
</file>

<file path=ppt/tags/tag112.xml><?xml version="1.0" encoding="utf-8"?>
<p:tagLst xmlns:a="http://schemas.openxmlformats.org/drawingml/2006/main" xmlns:r="http://schemas.openxmlformats.org/officeDocument/2006/relationships" xmlns:p="http://schemas.openxmlformats.org/presentationml/2006/main">
  <p:tag name="NUM" val="106"/>
</p:tagLst>
</file>

<file path=ppt/tags/tag113.xml><?xml version="1.0" encoding="utf-8"?>
<p:tagLst xmlns:a="http://schemas.openxmlformats.org/drawingml/2006/main" xmlns:r="http://schemas.openxmlformats.org/officeDocument/2006/relationships" xmlns:p="http://schemas.openxmlformats.org/presentationml/2006/main">
  <p:tag name="NUM" val="1"/>
</p:tagLst>
</file>

<file path=ppt/tags/tag114.xml><?xml version="1.0" encoding="utf-8"?>
<p:tagLst xmlns:a="http://schemas.openxmlformats.org/drawingml/2006/main" xmlns:r="http://schemas.openxmlformats.org/officeDocument/2006/relationships" xmlns:p="http://schemas.openxmlformats.org/presentationml/2006/main">
  <p:tag name="NUM" val="2"/>
</p:tagLst>
</file>

<file path=ppt/tags/tag115.xml><?xml version="1.0" encoding="utf-8"?>
<p:tagLst xmlns:a="http://schemas.openxmlformats.org/drawingml/2006/main" xmlns:r="http://schemas.openxmlformats.org/officeDocument/2006/relationships" xmlns:p="http://schemas.openxmlformats.org/presentationml/2006/main">
  <p:tag name="NUM" val="3"/>
</p:tagLst>
</file>

<file path=ppt/tags/tag116.xml><?xml version="1.0" encoding="utf-8"?>
<p:tagLst xmlns:a="http://schemas.openxmlformats.org/drawingml/2006/main" xmlns:r="http://schemas.openxmlformats.org/officeDocument/2006/relationships" xmlns:p="http://schemas.openxmlformats.org/presentationml/2006/main">
  <p:tag name="NUM" val="4"/>
</p:tagLst>
</file>

<file path=ppt/tags/tag117.xml><?xml version="1.0" encoding="utf-8"?>
<p:tagLst xmlns:a="http://schemas.openxmlformats.org/drawingml/2006/main" xmlns:r="http://schemas.openxmlformats.org/officeDocument/2006/relationships" xmlns:p="http://schemas.openxmlformats.org/presentationml/2006/main">
  <p:tag name="NUM" val="1"/>
</p:tagLst>
</file>

<file path=ppt/tags/tag118.xml><?xml version="1.0" encoding="utf-8"?>
<p:tagLst xmlns:a="http://schemas.openxmlformats.org/drawingml/2006/main" xmlns:r="http://schemas.openxmlformats.org/officeDocument/2006/relationships" xmlns:p="http://schemas.openxmlformats.org/presentationml/2006/main">
  <p:tag name="NUM" val="2"/>
</p:tagLst>
</file>

<file path=ppt/tags/tag119.xml><?xml version="1.0" encoding="utf-8"?>
<p:tagLst xmlns:a="http://schemas.openxmlformats.org/drawingml/2006/main" xmlns:r="http://schemas.openxmlformats.org/officeDocument/2006/relationships" xmlns:p="http://schemas.openxmlformats.org/presentationml/2006/main">
  <p:tag name="NUM" val="3"/>
</p:tagLst>
</file>

<file path=ppt/tags/tag12.xml><?xml version="1.0" encoding="utf-8"?>
<p:tagLst xmlns:a="http://schemas.openxmlformats.org/drawingml/2006/main" xmlns:r="http://schemas.openxmlformats.org/officeDocument/2006/relationships" xmlns:p="http://schemas.openxmlformats.org/presentationml/2006/main">
  <p:tag name="NUM" val="6"/>
</p:tagLst>
</file>

<file path=ppt/tags/tag120.xml><?xml version="1.0" encoding="utf-8"?>
<p:tagLst xmlns:a="http://schemas.openxmlformats.org/drawingml/2006/main" xmlns:r="http://schemas.openxmlformats.org/officeDocument/2006/relationships" xmlns:p="http://schemas.openxmlformats.org/presentationml/2006/main">
  <p:tag name="NUM" val="4"/>
</p:tagLst>
</file>

<file path=ppt/tags/tag121.xml><?xml version="1.0" encoding="utf-8"?>
<p:tagLst xmlns:a="http://schemas.openxmlformats.org/drawingml/2006/main" xmlns:r="http://schemas.openxmlformats.org/officeDocument/2006/relationships" xmlns:p="http://schemas.openxmlformats.org/presentationml/2006/main">
  <p:tag name="NUM" val="1"/>
</p:tagLst>
</file>

<file path=ppt/tags/tag122.xml><?xml version="1.0" encoding="utf-8"?>
<p:tagLst xmlns:a="http://schemas.openxmlformats.org/drawingml/2006/main" xmlns:r="http://schemas.openxmlformats.org/officeDocument/2006/relationships" xmlns:p="http://schemas.openxmlformats.org/presentationml/2006/main">
  <p:tag name="NUM" val="2"/>
</p:tagLst>
</file>

<file path=ppt/tags/tag123.xml><?xml version="1.0" encoding="utf-8"?>
<p:tagLst xmlns:a="http://schemas.openxmlformats.org/drawingml/2006/main" xmlns:r="http://schemas.openxmlformats.org/officeDocument/2006/relationships" xmlns:p="http://schemas.openxmlformats.org/presentationml/2006/main">
  <p:tag name="NUM" val="3"/>
</p:tagLst>
</file>

<file path=ppt/tags/tag124.xml><?xml version="1.0" encoding="utf-8"?>
<p:tagLst xmlns:a="http://schemas.openxmlformats.org/drawingml/2006/main" xmlns:r="http://schemas.openxmlformats.org/officeDocument/2006/relationships" xmlns:p="http://schemas.openxmlformats.org/presentationml/2006/main">
  <p:tag name="NUM" val="4"/>
</p:tagLst>
</file>

<file path=ppt/tags/tag125.xml><?xml version="1.0" encoding="utf-8"?>
<p:tagLst xmlns:a="http://schemas.openxmlformats.org/drawingml/2006/main" xmlns:r="http://schemas.openxmlformats.org/officeDocument/2006/relationships" xmlns:p="http://schemas.openxmlformats.org/presentationml/2006/main">
  <p:tag name="NUM" val="5"/>
</p:tagLst>
</file>

<file path=ppt/tags/tag126.xml><?xml version="1.0" encoding="utf-8"?>
<p:tagLst xmlns:a="http://schemas.openxmlformats.org/drawingml/2006/main" xmlns:r="http://schemas.openxmlformats.org/officeDocument/2006/relationships" xmlns:p="http://schemas.openxmlformats.org/presentationml/2006/main">
  <p:tag name="NUM" val="6"/>
</p:tagLst>
</file>

<file path=ppt/tags/tag127.xml><?xml version="1.0" encoding="utf-8"?>
<p:tagLst xmlns:a="http://schemas.openxmlformats.org/drawingml/2006/main" xmlns:r="http://schemas.openxmlformats.org/officeDocument/2006/relationships" xmlns:p="http://schemas.openxmlformats.org/presentationml/2006/main">
  <p:tag name="NUM" val="1"/>
</p:tagLst>
</file>

<file path=ppt/tags/tag128.xml><?xml version="1.0" encoding="utf-8"?>
<p:tagLst xmlns:a="http://schemas.openxmlformats.org/drawingml/2006/main" xmlns:r="http://schemas.openxmlformats.org/officeDocument/2006/relationships" xmlns:p="http://schemas.openxmlformats.org/presentationml/2006/main">
  <p:tag name="NUM" val="2"/>
</p:tagLst>
</file>

<file path=ppt/tags/tag129.xml><?xml version="1.0" encoding="utf-8"?>
<p:tagLst xmlns:a="http://schemas.openxmlformats.org/drawingml/2006/main" xmlns:r="http://schemas.openxmlformats.org/officeDocument/2006/relationships" xmlns:p="http://schemas.openxmlformats.org/presentationml/2006/main">
  <p:tag name="NUM" val="3"/>
</p:tagLst>
</file>

<file path=ppt/tags/tag13.xml><?xml version="1.0" encoding="utf-8"?>
<p:tagLst xmlns:a="http://schemas.openxmlformats.org/drawingml/2006/main" xmlns:r="http://schemas.openxmlformats.org/officeDocument/2006/relationships" xmlns:p="http://schemas.openxmlformats.org/presentationml/2006/main">
  <p:tag name="NUM" val="7"/>
</p:tagLst>
</file>

<file path=ppt/tags/tag130.xml><?xml version="1.0" encoding="utf-8"?>
<p:tagLst xmlns:a="http://schemas.openxmlformats.org/drawingml/2006/main" xmlns:r="http://schemas.openxmlformats.org/officeDocument/2006/relationships" xmlns:p="http://schemas.openxmlformats.org/presentationml/2006/main">
  <p:tag name="NUM" val="4"/>
</p:tagLst>
</file>

<file path=ppt/tags/tag131.xml><?xml version="1.0" encoding="utf-8"?>
<p:tagLst xmlns:a="http://schemas.openxmlformats.org/drawingml/2006/main" xmlns:r="http://schemas.openxmlformats.org/officeDocument/2006/relationships" xmlns:p="http://schemas.openxmlformats.org/presentationml/2006/main">
  <p:tag name="NUM" val="1"/>
</p:tagLst>
</file>

<file path=ppt/tags/tag132.xml><?xml version="1.0" encoding="utf-8"?>
<p:tagLst xmlns:a="http://schemas.openxmlformats.org/drawingml/2006/main" xmlns:r="http://schemas.openxmlformats.org/officeDocument/2006/relationships" xmlns:p="http://schemas.openxmlformats.org/presentationml/2006/main">
  <p:tag name="NUM" val="2"/>
</p:tagLst>
</file>

<file path=ppt/tags/tag133.xml><?xml version="1.0" encoding="utf-8"?>
<p:tagLst xmlns:a="http://schemas.openxmlformats.org/drawingml/2006/main" xmlns:r="http://schemas.openxmlformats.org/officeDocument/2006/relationships" xmlns:p="http://schemas.openxmlformats.org/presentationml/2006/main">
  <p:tag name="NUM" val="3"/>
</p:tagLst>
</file>

<file path=ppt/tags/tag134.xml><?xml version="1.0" encoding="utf-8"?>
<p:tagLst xmlns:a="http://schemas.openxmlformats.org/drawingml/2006/main" xmlns:r="http://schemas.openxmlformats.org/officeDocument/2006/relationships" xmlns:p="http://schemas.openxmlformats.org/presentationml/2006/main">
  <p:tag name="NUM" val="4"/>
</p:tagLst>
</file>

<file path=ppt/tags/tag135.xml><?xml version="1.0" encoding="utf-8"?>
<p:tagLst xmlns:a="http://schemas.openxmlformats.org/drawingml/2006/main" xmlns:r="http://schemas.openxmlformats.org/officeDocument/2006/relationships" xmlns:p="http://schemas.openxmlformats.org/presentationml/2006/main">
  <p:tag name="NUM" val="1"/>
</p:tagLst>
</file>

<file path=ppt/tags/tag136.xml><?xml version="1.0" encoding="utf-8"?>
<p:tagLst xmlns:a="http://schemas.openxmlformats.org/drawingml/2006/main" xmlns:r="http://schemas.openxmlformats.org/officeDocument/2006/relationships" xmlns:p="http://schemas.openxmlformats.org/presentationml/2006/main">
  <p:tag name="NUM" val="2"/>
</p:tagLst>
</file>

<file path=ppt/tags/tag137.xml><?xml version="1.0" encoding="utf-8"?>
<p:tagLst xmlns:a="http://schemas.openxmlformats.org/drawingml/2006/main" xmlns:r="http://schemas.openxmlformats.org/officeDocument/2006/relationships" xmlns:p="http://schemas.openxmlformats.org/presentationml/2006/main">
  <p:tag name="NUM" val="3"/>
</p:tagLst>
</file>

<file path=ppt/tags/tag138.xml><?xml version="1.0" encoding="utf-8"?>
<p:tagLst xmlns:a="http://schemas.openxmlformats.org/drawingml/2006/main" xmlns:r="http://schemas.openxmlformats.org/officeDocument/2006/relationships" xmlns:p="http://schemas.openxmlformats.org/presentationml/2006/main">
  <p:tag name="NUM" val="1"/>
</p:tagLst>
</file>

<file path=ppt/tags/tag139.xml><?xml version="1.0" encoding="utf-8"?>
<p:tagLst xmlns:a="http://schemas.openxmlformats.org/drawingml/2006/main" xmlns:r="http://schemas.openxmlformats.org/officeDocument/2006/relationships" xmlns:p="http://schemas.openxmlformats.org/presentationml/2006/main">
  <p:tag name="NUM" val="2"/>
</p:tagLst>
</file>

<file path=ppt/tags/tag14.xml><?xml version="1.0" encoding="utf-8"?>
<p:tagLst xmlns:a="http://schemas.openxmlformats.org/drawingml/2006/main" xmlns:r="http://schemas.openxmlformats.org/officeDocument/2006/relationships" xmlns:p="http://schemas.openxmlformats.org/presentationml/2006/main">
  <p:tag name="NUM" val="8"/>
</p:tagLst>
</file>

<file path=ppt/tags/tag140.xml><?xml version="1.0" encoding="utf-8"?>
<p:tagLst xmlns:a="http://schemas.openxmlformats.org/drawingml/2006/main" xmlns:r="http://schemas.openxmlformats.org/officeDocument/2006/relationships" xmlns:p="http://schemas.openxmlformats.org/presentationml/2006/main">
  <p:tag name="NUM" val="3"/>
</p:tagLst>
</file>

<file path=ppt/tags/tag141.xml><?xml version="1.0" encoding="utf-8"?>
<p:tagLst xmlns:a="http://schemas.openxmlformats.org/drawingml/2006/main" xmlns:r="http://schemas.openxmlformats.org/officeDocument/2006/relationships" xmlns:p="http://schemas.openxmlformats.org/presentationml/2006/main">
  <p:tag name="NUM" val="1"/>
</p:tagLst>
</file>

<file path=ppt/tags/tag142.xml><?xml version="1.0" encoding="utf-8"?>
<p:tagLst xmlns:a="http://schemas.openxmlformats.org/drawingml/2006/main" xmlns:r="http://schemas.openxmlformats.org/officeDocument/2006/relationships" xmlns:p="http://schemas.openxmlformats.org/presentationml/2006/main">
  <p:tag name="NUM" val="2"/>
</p:tagLst>
</file>

<file path=ppt/tags/tag143.xml><?xml version="1.0" encoding="utf-8"?>
<p:tagLst xmlns:a="http://schemas.openxmlformats.org/drawingml/2006/main" xmlns:r="http://schemas.openxmlformats.org/officeDocument/2006/relationships" xmlns:p="http://schemas.openxmlformats.org/presentationml/2006/main">
  <p:tag name="NUM" val="3"/>
</p:tagLst>
</file>

<file path=ppt/tags/tag144.xml><?xml version="1.0" encoding="utf-8"?>
<p:tagLst xmlns:a="http://schemas.openxmlformats.org/drawingml/2006/main" xmlns:r="http://schemas.openxmlformats.org/officeDocument/2006/relationships" xmlns:p="http://schemas.openxmlformats.org/presentationml/2006/main">
  <p:tag name="NUM" val="4"/>
</p:tagLst>
</file>

<file path=ppt/tags/tag145.xml><?xml version="1.0" encoding="utf-8"?>
<p:tagLst xmlns:a="http://schemas.openxmlformats.org/drawingml/2006/main" xmlns:r="http://schemas.openxmlformats.org/officeDocument/2006/relationships" xmlns:p="http://schemas.openxmlformats.org/presentationml/2006/main">
  <p:tag name="NUM" val="5"/>
</p:tagLst>
</file>

<file path=ppt/tags/tag146.xml><?xml version="1.0" encoding="utf-8"?>
<p:tagLst xmlns:a="http://schemas.openxmlformats.org/drawingml/2006/main" xmlns:r="http://schemas.openxmlformats.org/officeDocument/2006/relationships" xmlns:p="http://schemas.openxmlformats.org/presentationml/2006/main">
  <p:tag name="NUM" val="1"/>
</p:tagLst>
</file>

<file path=ppt/tags/tag147.xml><?xml version="1.0" encoding="utf-8"?>
<p:tagLst xmlns:a="http://schemas.openxmlformats.org/drawingml/2006/main" xmlns:r="http://schemas.openxmlformats.org/officeDocument/2006/relationships" xmlns:p="http://schemas.openxmlformats.org/presentationml/2006/main">
  <p:tag name="NUM" val="2"/>
</p:tagLst>
</file>

<file path=ppt/tags/tag148.xml><?xml version="1.0" encoding="utf-8"?>
<p:tagLst xmlns:a="http://schemas.openxmlformats.org/drawingml/2006/main" xmlns:r="http://schemas.openxmlformats.org/officeDocument/2006/relationships" xmlns:p="http://schemas.openxmlformats.org/presentationml/2006/main">
  <p:tag name="NUM" val="3"/>
</p:tagLst>
</file>

<file path=ppt/tags/tag149.xml><?xml version="1.0" encoding="utf-8"?>
<p:tagLst xmlns:a="http://schemas.openxmlformats.org/drawingml/2006/main" xmlns:r="http://schemas.openxmlformats.org/officeDocument/2006/relationships" xmlns:p="http://schemas.openxmlformats.org/presentationml/2006/main">
  <p:tag name="NUM" val="4"/>
</p:tagLst>
</file>

<file path=ppt/tags/tag15.xml><?xml version="1.0" encoding="utf-8"?>
<p:tagLst xmlns:a="http://schemas.openxmlformats.org/drawingml/2006/main" xmlns:r="http://schemas.openxmlformats.org/officeDocument/2006/relationships" xmlns:p="http://schemas.openxmlformats.org/presentationml/2006/main">
  <p:tag name="NUM" val="9"/>
</p:tagLst>
</file>

<file path=ppt/tags/tag150.xml><?xml version="1.0" encoding="utf-8"?>
<p:tagLst xmlns:a="http://schemas.openxmlformats.org/drawingml/2006/main" xmlns:r="http://schemas.openxmlformats.org/officeDocument/2006/relationships" xmlns:p="http://schemas.openxmlformats.org/presentationml/2006/main">
  <p:tag name="NUM" val="1"/>
</p:tagLst>
</file>

<file path=ppt/tags/tag151.xml><?xml version="1.0" encoding="utf-8"?>
<p:tagLst xmlns:a="http://schemas.openxmlformats.org/drawingml/2006/main" xmlns:r="http://schemas.openxmlformats.org/officeDocument/2006/relationships" xmlns:p="http://schemas.openxmlformats.org/presentationml/2006/main">
  <p:tag name="NUM" val="2"/>
</p:tagLst>
</file>

<file path=ppt/tags/tag152.xml><?xml version="1.0" encoding="utf-8"?>
<p:tagLst xmlns:a="http://schemas.openxmlformats.org/drawingml/2006/main" xmlns:r="http://schemas.openxmlformats.org/officeDocument/2006/relationships" xmlns:p="http://schemas.openxmlformats.org/presentationml/2006/main">
  <p:tag name="NUM" val="3"/>
</p:tagLst>
</file>

<file path=ppt/tags/tag153.xml><?xml version="1.0" encoding="utf-8"?>
<p:tagLst xmlns:a="http://schemas.openxmlformats.org/drawingml/2006/main" xmlns:r="http://schemas.openxmlformats.org/officeDocument/2006/relationships" xmlns:p="http://schemas.openxmlformats.org/presentationml/2006/main">
  <p:tag name="NUM" val="4"/>
</p:tagLst>
</file>

<file path=ppt/tags/tag154.xml><?xml version="1.0" encoding="utf-8"?>
<p:tagLst xmlns:a="http://schemas.openxmlformats.org/drawingml/2006/main" xmlns:r="http://schemas.openxmlformats.org/officeDocument/2006/relationships" xmlns:p="http://schemas.openxmlformats.org/presentationml/2006/main">
  <p:tag name="NUM" val="1"/>
</p:tagLst>
</file>

<file path=ppt/tags/tag155.xml><?xml version="1.0" encoding="utf-8"?>
<p:tagLst xmlns:a="http://schemas.openxmlformats.org/drawingml/2006/main" xmlns:r="http://schemas.openxmlformats.org/officeDocument/2006/relationships" xmlns:p="http://schemas.openxmlformats.org/presentationml/2006/main">
  <p:tag name="NUM" val="2"/>
</p:tagLst>
</file>

<file path=ppt/tags/tag156.xml><?xml version="1.0" encoding="utf-8"?>
<p:tagLst xmlns:a="http://schemas.openxmlformats.org/drawingml/2006/main" xmlns:r="http://schemas.openxmlformats.org/officeDocument/2006/relationships" xmlns:p="http://schemas.openxmlformats.org/presentationml/2006/main">
  <p:tag name="NUM" val="3"/>
</p:tagLst>
</file>

<file path=ppt/tags/tag157.xml><?xml version="1.0" encoding="utf-8"?>
<p:tagLst xmlns:a="http://schemas.openxmlformats.org/drawingml/2006/main" xmlns:r="http://schemas.openxmlformats.org/officeDocument/2006/relationships" xmlns:p="http://schemas.openxmlformats.org/presentationml/2006/main">
  <p:tag name="NUM" val="4"/>
</p:tagLst>
</file>

<file path=ppt/tags/tag158.xml><?xml version="1.0" encoding="utf-8"?>
<p:tagLst xmlns:a="http://schemas.openxmlformats.org/drawingml/2006/main" xmlns:r="http://schemas.openxmlformats.org/officeDocument/2006/relationships" xmlns:p="http://schemas.openxmlformats.org/presentationml/2006/main">
  <p:tag name="NUM" val="1"/>
</p:tagLst>
</file>

<file path=ppt/tags/tag159.xml><?xml version="1.0" encoding="utf-8"?>
<p:tagLst xmlns:a="http://schemas.openxmlformats.org/drawingml/2006/main" xmlns:r="http://schemas.openxmlformats.org/officeDocument/2006/relationships" xmlns:p="http://schemas.openxmlformats.org/presentationml/2006/main">
  <p:tag name="NUM" val="2"/>
</p:tagLst>
</file>

<file path=ppt/tags/tag16.xml><?xml version="1.0" encoding="utf-8"?>
<p:tagLst xmlns:a="http://schemas.openxmlformats.org/drawingml/2006/main" xmlns:r="http://schemas.openxmlformats.org/officeDocument/2006/relationships" xmlns:p="http://schemas.openxmlformats.org/presentationml/2006/main">
  <p:tag name="NUM" val="10"/>
</p:tagLst>
</file>

<file path=ppt/tags/tag160.xml><?xml version="1.0" encoding="utf-8"?>
<p:tagLst xmlns:a="http://schemas.openxmlformats.org/drawingml/2006/main" xmlns:r="http://schemas.openxmlformats.org/officeDocument/2006/relationships" xmlns:p="http://schemas.openxmlformats.org/presentationml/2006/main">
  <p:tag name="NUM" val="3"/>
</p:tagLst>
</file>

<file path=ppt/tags/tag161.xml><?xml version="1.0" encoding="utf-8"?>
<p:tagLst xmlns:a="http://schemas.openxmlformats.org/drawingml/2006/main" xmlns:r="http://schemas.openxmlformats.org/officeDocument/2006/relationships" xmlns:p="http://schemas.openxmlformats.org/presentationml/2006/main">
  <p:tag name="NUM" val="4"/>
</p:tagLst>
</file>

<file path=ppt/tags/tag162.xml><?xml version="1.0" encoding="utf-8"?>
<p:tagLst xmlns:a="http://schemas.openxmlformats.org/drawingml/2006/main" xmlns:r="http://schemas.openxmlformats.org/officeDocument/2006/relationships" xmlns:p="http://schemas.openxmlformats.org/presentationml/2006/main">
  <p:tag name="NUM" val="1"/>
</p:tagLst>
</file>

<file path=ppt/tags/tag163.xml><?xml version="1.0" encoding="utf-8"?>
<p:tagLst xmlns:a="http://schemas.openxmlformats.org/drawingml/2006/main" xmlns:r="http://schemas.openxmlformats.org/officeDocument/2006/relationships" xmlns:p="http://schemas.openxmlformats.org/presentationml/2006/main">
  <p:tag name="NUM" val="2"/>
</p:tagLst>
</file>

<file path=ppt/tags/tag164.xml><?xml version="1.0" encoding="utf-8"?>
<p:tagLst xmlns:a="http://schemas.openxmlformats.org/drawingml/2006/main" xmlns:r="http://schemas.openxmlformats.org/officeDocument/2006/relationships" xmlns:p="http://schemas.openxmlformats.org/presentationml/2006/main">
  <p:tag name="NUM" val="3"/>
</p:tagLst>
</file>

<file path=ppt/tags/tag165.xml><?xml version="1.0" encoding="utf-8"?>
<p:tagLst xmlns:a="http://schemas.openxmlformats.org/drawingml/2006/main" xmlns:r="http://schemas.openxmlformats.org/officeDocument/2006/relationships" xmlns:p="http://schemas.openxmlformats.org/presentationml/2006/main">
  <p:tag name="NUM" val="1"/>
</p:tagLst>
</file>

<file path=ppt/tags/tag166.xml><?xml version="1.0" encoding="utf-8"?>
<p:tagLst xmlns:a="http://schemas.openxmlformats.org/drawingml/2006/main" xmlns:r="http://schemas.openxmlformats.org/officeDocument/2006/relationships" xmlns:p="http://schemas.openxmlformats.org/presentationml/2006/main">
  <p:tag name="NUM" val="2"/>
</p:tagLst>
</file>

<file path=ppt/tags/tag167.xml><?xml version="1.0" encoding="utf-8"?>
<p:tagLst xmlns:a="http://schemas.openxmlformats.org/drawingml/2006/main" xmlns:r="http://schemas.openxmlformats.org/officeDocument/2006/relationships" xmlns:p="http://schemas.openxmlformats.org/presentationml/2006/main">
  <p:tag name="NUM" val="3"/>
</p:tagLst>
</file>

<file path=ppt/tags/tag168.xml><?xml version="1.0" encoding="utf-8"?>
<p:tagLst xmlns:a="http://schemas.openxmlformats.org/drawingml/2006/main" xmlns:r="http://schemas.openxmlformats.org/officeDocument/2006/relationships" xmlns:p="http://schemas.openxmlformats.org/presentationml/2006/main">
  <p:tag name="NUM" val="4"/>
</p:tagLst>
</file>

<file path=ppt/tags/tag169.xml><?xml version="1.0" encoding="utf-8"?>
<p:tagLst xmlns:a="http://schemas.openxmlformats.org/drawingml/2006/main" xmlns:r="http://schemas.openxmlformats.org/officeDocument/2006/relationships" xmlns:p="http://schemas.openxmlformats.org/presentationml/2006/main">
  <p:tag name="NUM" val="5"/>
</p:tagLst>
</file>

<file path=ppt/tags/tag17.xml><?xml version="1.0" encoding="utf-8"?>
<p:tagLst xmlns:a="http://schemas.openxmlformats.org/drawingml/2006/main" xmlns:r="http://schemas.openxmlformats.org/officeDocument/2006/relationships" xmlns:p="http://schemas.openxmlformats.org/presentationml/2006/main">
  <p:tag name="NUM" val="11"/>
</p:tagLst>
</file>

<file path=ppt/tags/tag170.xml><?xml version="1.0" encoding="utf-8"?>
<p:tagLst xmlns:a="http://schemas.openxmlformats.org/drawingml/2006/main" xmlns:r="http://schemas.openxmlformats.org/officeDocument/2006/relationships" xmlns:p="http://schemas.openxmlformats.org/presentationml/2006/main">
  <p:tag name="NUM" val="6"/>
</p:tagLst>
</file>

<file path=ppt/tags/tag171.xml><?xml version="1.0" encoding="utf-8"?>
<p:tagLst xmlns:a="http://schemas.openxmlformats.org/drawingml/2006/main" xmlns:r="http://schemas.openxmlformats.org/officeDocument/2006/relationships" xmlns:p="http://schemas.openxmlformats.org/presentationml/2006/main">
  <p:tag name="NUM" val="1"/>
</p:tagLst>
</file>

<file path=ppt/tags/tag172.xml><?xml version="1.0" encoding="utf-8"?>
<p:tagLst xmlns:a="http://schemas.openxmlformats.org/drawingml/2006/main" xmlns:r="http://schemas.openxmlformats.org/officeDocument/2006/relationships" xmlns:p="http://schemas.openxmlformats.org/presentationml/2006/main">
  <p:tag name="NUM" val="2"/>
</p:tagLst>
</file>

<file path=ppt/tags/tag173.xml><?xml version="1.0" encoding="utf-8"?>
<p:tagLst xmlns:a="http://schemas.openxmlformats.org/drawingml/2006/main" xmlns:r="http://schemas.openxmlformats.org/officeDocument/2006/relationships" xmlns:p="http://schemas.openxmlformats.org/presentationml/2006/main">
  <p:tag name="NUM" val="3"/>
</p:tagLst>
</file>

<file path=ppt/tags/tag18.xml><?xml version="1.0" encoding="utf-8"?>
<p:tagLst xmlns:a="http://schemas.openxmlformats.org/drawingml/2006/main" xmlns:r="http://schemas.openxmlformats.org/officeDocument/2006/relationships" xmlns:p="http://schemas.openxmlformats.org/presentationml/2006/main">
  <p:tag name="NUM" val="12"/>
</p:tagLst>
</file>

<file path=ppt/tags/tag19.xml><?xml version="1.0" encoding="utf-8"?>
<p:tagLst xmlns:a="http://schemas.openxmlformats.org/drawingml/2006/main" xmlns:r="http://schemas.openxmlformats.org/officeDocument/2006/relationships" xmlns:p="http://schemas.openxmlformats.org/presentationml/2006/main">
  <p:tag name="NUM" val="13"/>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20.xml><?xml version="1.0" encoding="utf-8"?>
<p:tagLst xmlns:a="http://schemas.openxmlformats.org/drawingml/2006/main" xmlns:r="http://schemas.openxmlformats.org/officeDocument/2006/relationships" xmlns:p="http://schemas.openxmlformats.org/presentationml/2006/main">
  <p:tag name="NUM" val="14"/>
</p:tagLst>
</file>

<file path=ppt/tags/tag21.xml><?xml version="1.0" encoding="utf-8"?>
<p:tagLst xmlns:a="http://schemas.openxmlformats.org/drawingml/2006/main" xmlns:r="http://schemas.openxmlformats.org/officeDocument/2006/relationships" xmlns:p="http://schemas.openxmlformats.org/presentationml/2006/main">
  <p:tag name="NUM" val="15"/>
</p:tagLst>
</file>

<file path=ppt/tags/tag22.xml><?xml version="1.0" encoding="utf-8"?>
<p:tagLst xmlns:a="http://schemas.openxmlformats.org/drawingml/2006/main" xmlns:r="http://schemas.openxmlformats.org/officeDocument/2006/relationships" xmlns:p="http://schemas.openxmlformats.org/presentationml/2006/main">
  <p:tag name="NUM" val="16"/>
</p:tagLst>
</file>

<file path=ppt/tags/tag23.xml><?xml version="1.0" encoding="utf-8"?>
<p:tagLst xmlns:a="http://schemas.openxmlformats.org/drawingml/2006/main" xmlns:r="http://schemas.openxmlformats.org/officeDocument/2006/relationships" xmlns:p="http://schemas.openxmlformats.org/presentationml/2006/main">
  <p:tag name="NUM" val="17"/>
</p:tagLst>
</file>

<file path=ppt/tags/tag24.xml><?xml version="1.0" encoding="utf-8"?>
<p:tagLst xmlns:a="http://schemas.openxmlformats.org/drawingml/2006/main" xmlns:r="http://schemas.openxmlformats.org/officeDocument/2006/relationships" xmlns:p="http://schemas.openxmlformats.org/presentationml/2006/main">
  <p:tag name="NUM" val="18"/>
</p:tagLst>
</file>

<file path=ppt/tags/tag25.xml><?xml version="1.0" encoding="utf-8"?>
<p:tagLst xmlns:a="http://schemas.openxmlformats.org/drawingml/2006/main" xmlns:r="http://schemas.openxmlformats.org/officeDocument/2006/relationships" xmlns:p="http://schemas.openxmlformats.org/presentationml/2006/main">
  <p:tag name="NUM" val="19"/>
</p:tagLst>
</file>

<file path=ppt/tags/tag26.xml><?xml version="1.0" encoding="utf-8"?>
<p:tagLst xmlns:a="http://schemas.openxmlformats.org/drawingml/2006/main" xmlns:r="http://schemas.openxmlformats.org/officeDocument/2006/relationships" xmlns:p="http://schemas.openxmlformats.org/presentationml/2006/main">
  <p:tag name="NUM" val="20"/>
</p:tagLst>
</file>

<file path=ppt/tags/tag27.xml><?xml version="1.0" encoding="utf-8"?>
<p:tagLst xmlns:a="http://schemas.openxmlformats.org/drawingml/2006/main" xmlns:r="http://schemas.openxmlformats.org/officeDocument/2006/relationships" xmlns:p="http://schemas.openxmlformats.org/presentationml/2006/main">
  <p:tag name="NUM" val="21"/>
</p:tagLst>
</file>

<file path=ppt/tags/tag28.xml><?xml version="1.0" encoding="utf-8"?>
<p:tagLst xmlns:a="http://schemas.openxmlformats.org/drawingml/2006/main" xmlns:r="http://schemas.openxmlformats.org/officeDocument/2006/relationships" xmlns:p="http://schemas.openxmlformats.org/presentationml/2006/main">
  <p:tag name="NUM" val="22"/>
</p:tagLst>
</file>

<file path=ppt/tags/tag29.xml><?xml version="1.0" encoding="utf-8"?>
<p:tagLst xmlns:a="http://schemas.openxmlformats.org/drawingml/2006/main" xmlns:r="http://schemas.openxmlformats.org/officeDocument/2006/relationships" xmlns:p="http://schemas.openxmlformats.org/presentationml/2006/main">
  <p:tag name="NUM" val="23"/>
</p:tagLst>
</file>

<file path=ppt/tags/tag3.xml><?xml version="1.0" encoding="utf-8"?>
<p:tagLst xmlns:a="http://schemas.openxmlformats.org/drawingml/2006/main" xmlns:r="http://schemas.openxmlformats.org/officeDocument/2006/relationships" xmlns:p="http://schemas.openxmlformats.org/presentationml/2006/main">
  <p:tag name="NUM" val="3"/>
</p:tagLst>
</file>

<file path=ppt/tags/tag30.xml><?xml version="1.0" encoding="utf-8"?>
<p:tagLst xmlns:a="http://schemas.openxmlformats.org/drawingml/2006/main" xmlns:r="http://schemas.openxmlformats.org/officeDocument/2006/relationships" xmlns:p="http://schemas.openxmlformats.org/presentationml/2006/main">
  <p:tag name="NUM" val="24"/>
</p:tagLst>
</file>

<file path=ppt/tags/tag31.xml><?xml version="1.0" encoding="utf-8"?>
<p:tagLst xmlns:a="http://schemas.openxmlformats.org/drawingml/2006/main" xmlns:r="http://schemas.openxmlformats.org/officeDocument/2006/relationships" xmlns:p="http://schemas.openxmlformats.org/presentationml/2006/main">
  <p:tag name="NUM" val="25"/>
</p:tagLst>
</file>

<file path=ppt/tags/tag32.xml><?xml version="1.0" encoding="utf-8"?>
<p:tagLst xmlns:a="http://schemas.openxmlformats.org/drawingml/2006/main" xmlns:r="http://schemas.openxmlformats.org/officeDocument/2006/relationships" xmlns:p="http://schemas.openxmlformats.org/presentationml/2006/main">
  <p:tag name="NUM" val="26"/>
</p:tagLst>
</file>

<file path=ppt/tags/tag33.xml><?xml version="1.0" encoding="utf-8"?>
<p:tagLst xmlns:a="http://schemas.openxmlformats.org/drawingml/2006/main" xmlns:r="http://schemas.openxmlformats.org/officeDocument/2006/relationships" xmlns:p="http://schemas.openxmlformats.org/presentationml/2006/main">
  <p:tag name="NUM" val="27"/>
</p:tagLst>
</file>

<file path=ppt/tags/tag34.xml><?xml version="1.0" encoding="utf-8"?>
<p:tagLst xmlns:a="http://schemas.openxmlformats.org/drawingml/2006/main" xmlns:r="http://schemas.openxmlformats.org/officeDocument/2006/relationships" xmlns:p="http://schemas.openxmlformats.org/presentationml/2006/main">
  <p:tag name="NUM" val="28"/>
</p:tagLst>
</file>

<file path=ppt/tags/tag35.xml><?xml version="1.0" encoding="utf-8"?>
<p:tagLst xmlns:a="http://schemas.openxmlformats.org/drawingml/2006/main" xmlns:r="http://schemas.openxmlformats.org/officeDocument/2006/relationships" xmlns:p="http://schemas.openxmlformats.org/presentationml/2006/main">
  <p:tag name="NUM" val="29"/>
</p:tagLst>
</file>

<file path=ppt/tags/tag36.xml><?xml version="1.0" encoding="utf-8"?>
<p:tagLst xmlns:a="http://schemas.openxmlformats.org/drawingml/2006/main" xmlns:r="http://schemas.openxmlformats.org/officeDocument/2006/relationships" xmlns:p="http://schemas.openxmlformats.org/presentationml/2006/main">
  <p:tag name="NUM" val="30"/>
</p:tagLst>
</file>

<file path=ppt/tags/tag37.xml><?xml version="1.0" encoding="utf-8"?>
<p:tagLst xmlns:a="http://schemas.openxmlformats.org/drawingml/2006/main" xmlns:r="http://schemas.openxmlformats.org/officeDocument/2006/relationships" xmlns:p="http://schemas.openxmlformats.org/presentationml/2006/main">
  <p:tag name="NUM" val="31"/>
</p:tagLst>
</file>

<file path=ppt/tags/tag38.xml><?xml version="1.0" encoding="utf-8"?>
<p:tagLst xmlns:a="http://schemas.openxmlformats.org/drawingml/2006/main" xmlns:r="http://schemas.openxmlformats.org/officeDocument/2006/relationships" xmlns:p="http://schemas.openxmlformats.org/presentationml/2006/main">
  <p:tag name="NUM" val="32"/>
</p:tagLst>
</file>

<file path=ppt/tags/tag39.xml><?xml version="1.0" encoding="utf-8"?>
<p:tagLst xmlns:a="http://schemas.openxmlformats.org/drawingml/2006/main" xmlns:r="http://schemas.openxmlformats.org/officeDocument/2006/relationships" xmlns:p="http://schemas.openxmlformats.org/presentationml/2006/main">
  <p:tag name="NUM" val="33"/>
</p:tagLst>
</file>

<file path=ppt/tags/tag4.xml><?xml version="1.0" encoding="utf-8"?>
<p:tagLst xmlns:a="http://schemas.openxmlformats.org/drawingml/2006/main" xmlns:r="http://schemas.openxmlformats.org/officeDocument/2006/relationships" xmlns:p="http://schemas.openxmlformats.org/presentationml/2006/main">
  <p:tag name="NUM" val="4"/>
</p:tagLst>
</file>

<file path=ppt/tags/tag40.xml><?xml version="1.0" encoding="utf-8"?>
<p:tagLst xmlns:a="http://schemas.openxmlformats.org/drawingml/2006/main" xmlns:r="http://schemas.openxmlformats.org/officeDocument/2006/relationships" xmlns:p="http://schemas.openxmlformats.org/presentationml/2006/main">
  <p:tag name="NUM" val="34"/>
</p:tagLst>
</file>

<file path=ppt/tags/tag41.xml><?xml version="1.0" encoding="utf-8"?>
<p:tagLst xmlns:a="http://schemas.openxmlformats.org/drawingml/2006/main" xmlns:r="http://schemas.openxmlformats.org/officeDocument/2006/relationships" xmlns:p="http://schemas.openxmlformats.org/presentationml/2006/main">
  <p:tag name="NUM" val="35"/>
</p:tagLst>
</file>

<file path=ppt/tags/tag42.xml><?xml version="1.0" encoding="utf-8"?>
<p:tagLst xmlns:a="http://schemas.openxmlformats.org/drawingml/2006/main" xmlns:r="http://schemas.openxmlformats.org/officeDocument/2006/relationships" xmlns:p="http://schemas.openxmlformats.org/presentationml/2006/main">
  <p:tag name="NUM" val="36"/>
</p:tagLst>
</file>

<file path=ppt/tags/tag43.xml><?xml version="1.0" encoding="utf-8"?>
<p:tagLst xmlns:a="http://schemas.openxmlformats.org/drawingml/2006/main" xmlns:r="http://schemas.openxmlformats.org/officeDocument/2006/relationships" xmlns:p="http://schemas.openxmlformats.org/presentationml/2006/main">
  <p:tag name="NUM" val="37"/>
</p:tagLst>
</file>

<file path=ppt/tags/tag44.xml><?xml version="1.0" encoding="utf-8"?>
<p:tagLst xmlns:a="http://schemas.openxmlformats.org/drawingml/2006/main" xmlns:r="http://schemas.openxmlformats.org/officeDocument/2006/relationships" xmlns:p="http://schemas.openxmlformats.org/presentationml/2006/main">
  <p:tag name="NUM" val="38"/>
</p:tagLst>
</file>

<file path=ppt/tags/tag45.xml><?xml version="1.0" encoding="utf-8"?>
<p:tagLst xmlns:a="http://schemas.openxmlformats.org/drawingml/2006/main" xmlns:r="http://schemas.openxmlformats.org/officeDocument/2006/relationships" xmlns:p="http://schemas.openxmlformats.org/presentationml/2006/main">
  <p:tag name="NUM" val="39"/>
</p:tagLst>
</file>

<file path=ppt/tags/tag46.xml><?xml version="1.0" encoding="utf-8"?>
<p:tagLst xmlns:a="http://schemas.openxmlformats.org/drawingml/2006/main" xmlns:r="http://schemas.openxmlformats.org/officeDocument/2006/relationships" xmlns:p="http://schemas.openxmlformats.org/presentationml/2006/main">
  <p:tag name="NUM" val="40"/>
</p:tagLst>
</file>

<file path=ppt/tags/tag47.xml><?xml version="1.0" encoding="utf-8"?>
<p:tagLst xmlns:a="http://schemas.openxmlformats.org/drawingml/2006/main" xmlns:r="http://schemas.openxmlformats.org/officeDocument/2006/relationships" xmlns:p="http://schemas.openxmlformats.org/presentationml/2006/main">
  <p:tag name="NUM" val="41"/>
</p:tagLst>
</file>

<file path=ppt/tags/tag48.xml><?xml version="1.0" encoding="utf-8"?>
<p:tagLst xmlns:a="http://schemas.openxmlformats.org/drawingml/2006/main" xmlns:r="http://schemas.openxmlformats.org/officeDocument/2006/relationships" xmlns:p="http://schemas.openxmlformats.org/presentationml/2006/main">
  <p:tag name="NUM" val="42"/>
</p:tagLst>
</file>

<file path=ppt/tags/tag49.xml><?xml version="1.0" encoding="utf-8"?>
<p:tagLst xmlns:a="http://schemas.openxmlformats.org/drawingml/2006/main" xmlns:r="http://schemas.openxmlformats.org/officeDocument/2006/relationships" xmlns:p="http://schemas.openxmlformats.org/presentationml/2006/main">
  <p:tag name="NUM" val="43"/>
</p:tagLst>
</file>

<file path=ppt/tags/tag5.xml><?xml version="1.0" encoding="utf-8"?>
<p:tagLst xmlns:a="http://schemas.openxmlformats.org/drawingml/2006/main" xmlns:r="http://schemas.openxmlformats.org/officeDocument/2006/relationships" xmlns:p="http://schemas.openxmlformats.org/presentationml/2006/main">
  <p:tag name="NUM" val="5"/>
</p:tagLst>
</file>

<file path=ppt/tags/tag50.xml><?xml version="1.0" encoding="utf-8"?>
<p:tagLst xmlns:a="http://schemas.openxmlformats.org/drawingml/2006/main" xmlns:r="http://schemas.openxmlformats.org/officeDocument/2006/relationships" xmlns:p="http://schemas.openxmlformats.org/presentationml/2006/main">
  <p:tag name="NUM" val="44"/>
</p:tagLst>
</file>

<file path=ppt/tags/tag51.xml><?xml version="1.0" encoding="utf-8"?>
<p:tagLst xmlns:a="http://schemas.openxmlformats.org/drawingml/2006/main" xmlns:r="http://schemas.openxmlformats.org/officeDocument/2006/relationships" xmlns:p="http://schemas.openxmlformats.org/presentationml/2006/main">
  <p:tag name="NUM" val="45"/>
</p:tagLst>
</file>

<file path=ppt/tags/tag52.xml><?xml version="1.0" encoding="utf-8"?>
<p:tagLst xmlns:a="http://schemas.openxmlformats.org/drawingml/2006/main" xmlns:r="http://schemas.openxmlformats.org/officeDocument/2006/relationships" xmlns:p="http://schemas.openxmlformats.org/presentationml/2006/main">
  <p:tag name="NUM" val="46"/>
</p:tagLst>
</file>

<file path=ppt/tags/tag53.xml><?xml version="1.0" encoding="utf-8"?>
<p:tagLst xmlns:a="http://schemas.openxmlformats.org/drawingml/2006/main" xmlns:r="http://schemas.openxmlformats.org/officeDocument/2006/relationships" xmlns:p="http://schemas.openxmlformats.org/presentationml/2006/main">
  <p:tag name="NUM" val="47"/>
</p:tagLst>
</file>

<file path=ppt/tags/tag54.xml><?xml version="1.0" encoding="utf-8"?>
<p:tagLst xmlns:a="http://schemas.openxmlformats.org/drawingml/2006/main" xmlns:r="http://schemas.openxmlformats.org/officeDocument/2006/relationships" xmlns:p="http://schemas.openxmlformats.org/presentationml/2006/main">
  <p:tag name="NUM" val="48"/>
</p:tagLst>
</file>

<file path=ppt/tags/tag55.xml><?xml version="1.0" encoding="utf-8"?>
<p:tagLst xmlns:a="http://schemas.openxmlformats.org/drawingml/2006/main" xmlns:r="http://schemas.openxmlformats.org/officeDocument/2006/relationships" xmlns:p="http://schemas.openxmlformats.org/presentationml/2006/main">
  <p:tag name="NUM" val="49"/>
</p:tagLst>
</file>

<file path=ppt/tags/tag56.xml><?xml version="1.0" encoding="utf-8"?>
<p:tagLst xmlns:a="http://schemas.openxmlformats.org/drawingml/2006/main" xmlns:r="http://schemas.openxmlformats.org/officeDocument/2006/relationships" xmlns:p="http://schemas.openxmlformats.org/presentationml/2006/main">
  <p:tag name="NUM" val="50"/>
</p:tagLst>
</file>

<file path=ppt/tags/tag57.xml><?xml version="1.0" encoding="utf-8"?>
<p:tagLst xmlns:a="http://schemas.openxmlformats.org/drawingml/2006/main" xmlns:r="http://schemas.openxmlformats.org/officeDocument/2006/relationships" xmlns:p="http://schemas.openxmlformats.org/presentationml/2006/main">
  <p:tag name="NUM" val="51"/>
</p:tagLst>
</file>

<file path=ppt/tags/tag58.xml><?xml version="1.0" encoding="utf-8"?>
<p:tagLst xmlns:a="http://schemas.openxmlformats.org/drawingml/2006/main" xmlns:r="http://schemas.openxmlformats.org/officeDocument/2006/relationships" xmlns:p="http://schemas.openxmlformats.org/presentationml/2006/main">
  <p:tag name="NUM" val="52"/>
</p:tagLst>
</file>

<file path=ppt/tags/tag59.xml><?xml version="1.0" encoding="utf-8"?>
<p:tagLst xmlns:a="http://schemas.openxmlformats.org/drawingml/2006/main" xmlns:r="http://schemas.openxmlformats.org/officeDocument/2006/relationships" xmlns:p="http://schemas.openxmlformats.org/presentationml/2006/main">
  <p:tag name="NUM" val="53"/>
</p:tagLst>
</file>

<file path=ppt/tags/tag6.xml><?xml version="1.0" encoding="utf-8"?>
<p:tagLst xmlns:a="http://schemas.openxmlformats.org/drawingml/2006/main" xmlns:r="http://schemas.openxmlformats.org/officeDocument/2006/relationships" xmlns:p="http://schemas.openxmlformats.org/presentationml/2006/main">
  <p:tag name="NUM" val="6"/>
</p:tagLst>
</file>

<file path=ppt/tags/tag60.xml><?xml version="1.0" encoding="utf-8"?>
<p:tagLst xmlns:a="http://schemas.openxmlformats.org/drawingml/2006/main" xmlns:r="http://schemas.openxmlformats.org/officeDocument/2006/relationships" xmlns:p="http://schemas.openxmlformats.org/presentationml/2006/main">
  <p:tag name="NUM" val="54"/>
</p:tagLst>
</file>

<file path=ppt/tags/tag61.xml><?xml version="1.0" encoding="utf-8"?>
<p:tagLst xmlns:a="http://schemas.openxmlformats.org/drawingml/2006/main" xmlns:r="http://schemas.openxmlformats.org/officeDocument/2006/relationships" xmlns:p="http://schemas.openxmlformats.org/presentationml/2006/main">
  <p:tag name="NUM" val="55"/>
</p:tagLst>
</file>

<file path=ppt/tags/tag62.xml><?xml version="1.0" encoding="utf-8"?>
<p:tagLst xmlns:a="http://schemas.openxmlformats.org/drawingml/2006/main" xmlns:r="http://schemas.openxmlformats.org/officeDocument/2006/relationships" xmlns:p="http://schemas.openxmlformats.org/presentationml/2006/main">
  <p:tag name="NUM" val="56"/>
</p:tagLst>
</file>

<file path=ppt/tags/tag63.xml><?xml version="1.0" encoding="utf-8"?>
<p:tagLst xmlns:a="http://schemas.openxmlformats.org/drawingml/2006/main" xmlns:r="http://schemas.openxmlformats.org/officeDocument/2006/relationships" xmlns:p="http://schemas.openxmlformats.org/presentationml/2006/main">
  <p:tag name="NUM" val="57"/>
</p:tagLst>
</file>

<file path=ppt/tags/tag64.xml><?xml version="1.0" encoding="utf-8"?>
<p:tagLst xmlns:a="http://schemas.openxmlformats.org/drawingml/2006/main" xmlns:r="http://schemas.openxmlformats.org/officeDocument/2006/relationships" xmlns:p="http://schemas.openxmlformats.org/presentationml/2006/main">
  <p:tag name="NUM" val="58"/>
</p:tagLst>
</file>

<file path=ppt/tags/tag65.xml><?xml version="1.0" encoding="utf-8"?>
<p:tagLst xmlns:a="http://schemas.openxmlformats.org/drawingml/2006/main" xmlns:r="http://schemas.openxmlformats.org/officeDocument/2006/relationships" xmlns:p="http://schemas.openxmlformats.org/presentationml/2006/main">
  <p:tag name="NUM" val="59"/>
</p:tagLst>
</file>

<file path=ppt/tags/tag66.xml><?xml version="1.0" encoding="utf-8"?>
<p:tagLst xmlns:a="http://schemas.openxmlformats.org/drawingml/2006/main" xmlns:r="http://schemas.openxmlformats.org/officeDocument/2006/relationships" xmlns:p="http://schemas.openxmlformats.org/presentationml/2006/main">
  <p:tag name="NUM" val="60"/>
</p:tagLst>
</file>

<file path=ppt/tags/tag67.xml><?xml version="1.0" encoding="utf-8"?>
<p:tagLst xmlns:a="http://schemas.openxmlformats.org/drawingml/2006/main" xmlns:r="http://schemas.openxmlformats.org/officeDocument/2006/relationships" xmlns:p="http://schemas.openxmlformats.org/presentationml/2006/main">
  <p:tag name="NUM" val="61"/>
</p:tagLst>
</file>

<file path=ppt/tags/tag68.xml><?xml version="1.0" encoding="utf-8"?>
<p:tagLst xmlns:a="http://schemas.openxmlformats.org/drawingml/2006/main" xmlns:r="http://schemas.openxmlformats.org/officeDocument/2006/relationships" xmlns:p="http://schemas.openxmlformats.org/presentationml/2006/main">
  <p:tag name="NUM" val="62"/>
</p:tagLst>
</file>

<file path=ppt/tags/tag69.xml><?xml version="1.0" encoding="utf-8"?>
<p:tagLst xmlns:a="http://schemas.openxmlformats.org/drawingml/2006/main" xmlns:r="http://schemas.openxmlformats.org/officeDocument/2006/relationships" xmlns:p="http://schemas.openxmlformats.org/presentationml/2006/main">
  <p:tag name="NUM" val="63"/>
</p:tagLst>
</file>

<file path=ppt/tags/tag7.xml><?xml version="1.0" encoding="utf-8"?>
<p:tagLst xmlns:a="http://schemas.openxmlformats.org/drawingml/2006/main" xmlns:r="http://schemas.openxmlformats.org/officeDocument/2006/relationships" xmlns:p="http://schemas.openxmlformats.org/presentationml/2006/main">
  <p:tag name="NUM" val="1"/>
</p:tagLst>
</file>

<file path=ppt/tags/tag70.xml><?xml version="1.0" encoding="utf-8"?>
<p:tagLst xmlns:a="http://schemas.openxmlformats.org/drawingml/2006/main" xmlns:r="http://schemas.openxmlformats.org/officeDocument/2006/relationships" xmlns:p="http://schemas.openxmlformats.org/presentationml/2006/main">
  <p:tag name="NUM" val="64"/>
</p:tagLst>
</file>

<file path=ppt/tags/tag71.xml><?xml version="1.0" encoding="utf-8"?>
<p:tagLst xmlns:a="http://schemas.openxmlformats.org/drawingml/2006/main" xmlns:r="http://schemas.openxmlformats.org/officeDocument/2006/relationships" xmlns:p="http://schemas.openxmlformats.org/presentationml/2006/main">
  <p:tag name="NUM" val="65"/>
</p:tagLst>
</file>

<file path=ppt/tags/tag72.xml><?xml version="1.0" encoding="utf-8"?>
<p:tagLst xmlns:a="http://schemas.openxmlformats.org/drawingml/2006/main" xmlns:r="http://schemas.openxmlformats.org/officeDocument/2006/relationships" xmlns:p="http://schemas.openxmlformats.org/presentationml/2006/main">
  <p:tag name="NUM" val="66"/>
</p:tagLst>
</file>

<file path=ppt/tags/tag73.xml><?xml version="1.0" encoding="utf-8"?>
<p:tagLst xmlns:a="http://schemas.openxmlformats.org/drawingml/2006/main" xmlns:r="http://schemas.openxmlformats.org/officeDocument/2006/relationships" xmlns:p="http://schemas.openxmlformats.org/presentationml/2006/main">
  <p:tag name="NUM" val="67"/>
</p:tagLst>
</file>

<file path=ppt/tags/tag74.xml><?xml version="1.0" encoding="utf-8"?>
<p:tagLst xmlns:a="http://schemas.openxmlformats.org/drawingml/2006/main" xmlns:r="http://schemas.openxmlformats.org/officeDocument/2006/relationships" xmlns:p="http://schemas.openxmlformats.org/presentationml/2006/main">
  <p:tag name="NUM" val="68"/>
</p:tagLst>
</file>

<file path=ppt/tags/tag75.xml><?xml version="1.0" encoding="utf-8"?>
<p:tagLst xmlns:a="http://schemas.openxmlformats.org/drawingml/2006/main" xmlns:r="http://schemas.openxmlformats.org/officeDocument/2006/relationships" xmlns:p="http://schemas.openxmlformats.org/presentationml/2006/main">
  <p:tag name="NUM" val="69"/>
</p:tagLst>
</file>

<file path=ppt/tags/tag76.xml><?xml version="1.0" encoding="utf-8"?>
<p:tagLst xmlns:a="http://schemas.openxmlformats.org/drawingml/2006/main" xmlns:r="http://schemas.openxmlformats.org/officeDocument/2006/relationships" xmlns:p="http://schemas.openxmlformats.org/presentationml/2006/main">
  <p:tag name="NUM" val="70"/>
</p:tagLst>
</file>

<file path=ppt/tags/tag77.xml><?xml version="1.0" encoding="utf-8"?>
<p:tagLst xmlns:a="http://schemas.openxmlformats.org/drawingml/2006/main" xmlns:r="http://schemas.openxmlformats.org/officeDocument/2006/relationships" xmlns:p="http://schemas.openxmlformats.org/presentationml/2006/main">
  <p:tag name="NUM" val="71"/>
</p:tagLst>
</file>

<file path=ppt/tags/tag78.xml><?xml version="1.0" encoding="utf-8"?>
<p:tagLst xmlns:a="http://schemas.openxmlformats.org/drawingml/2006/main" xmlns:r="http://schemas.openxmlformats.org/officeDocument/2006/relationships" xmlns:p="http://schemas.openxmlformats.org/presentationml/2006/main">
  <p:tag name="NUM" val="72"/>
</p:tagLst>
</file>

<file path=ppt/tags/tag79.xml><?xml version="1.0" encoding="utf-8"?>
<p:tagLst xmlns:a="http://schemas.openxmlformats.org/drawingml/2006/main" xmlns:r="http://schemas.openxmlformats.org/officeDocument/2006/relationships" xmlns:p="http://schemas.openxmlformats.org/presentationml/2006/main">
  <p:tag name="NUM" val="73"/>
</p:tagLst>
</file>

<file path=ppt/tags/tag8.xml><?xml version="1.0" encoding="utf-8"?>
<p:tagLst xmlns:a="http://schemas.openxmlformats.org/drawingml/2006/main" xmlns:r="http://schemas.openxmlformats.org/officeDocument/2006/relationships" xmlns:p="http://schemas.openxmlformats.org/presentationml/2006/main">
  <p:tag name="NUM" val="2"/>
</p:tagLst>
</file>

<file path=ppt/tags/tag80.xml><?xml version="1.0" encoding="utf-8"?>
<p:tagLst xmlns:a="http://schemas.openxmlformats.org/drawingml/2006/main" xmlns:r="http://schemas.openxmlformats.org/officeDocument/2006/relationships" xmlns:p="http://schemas.openxmlformats.org/presentationml/2006/main">
  <p:tag name="NUM" val="74"/>
</p:tagLst>
</file>

<file path=ppt/tags/tag81.xml><?xml version="1.0" encoding="utf-8"?>
<p:tagLst xmlns:a="http://schemas.openxmlformats.org/drawingml/2006/main" xmlns:r="http://schemas.openxmlformats.org/officeDocument/2006/relationships" xmlns:p="http://schemas.openxmlformats.org/presentationml/2006/main">
  <p:tag name="NUM" val="75"/>
</p:tagLst>
</file>

<file path=ppt/tags/tag82.xml><?xml version="1.0" encoding="utf-8"?>
<p:tagLst xmlns:a="http://schemas.openxmlformats.org/drawingml/2006/main" xmlns:r="http://schemas.openxmlformats.org/officeDocument/2006/relationships" xmlns:p="http://schemas.openxmlformats.org/presentationml/2006/main">
  <p:tag name="NUM" val="76"/>
</p:tagLst>
</file>

<file path=ppt/tags/tag83.xml><?xml version="1.0" encoding="utf-8"?>
<p:tagLst xmlns:a="http://schemas.openxmlformats.org/drawingml/2006/main" xmlns:r="http://schemas.openxmlformats.org/officeDocument/2006/relationships" xmlns:p="http://schemas.openxmlformats.org/presentationml/2006/main">
  <p:tag name="NUM" val="77"/>
</p:tagLst>
</file>

<file path=ppt/tags/tag84.xml><?xml version="1.0" encoding="utf-8"?>
<p:tagLst xmlns:a="http://schemas.openxmlformats.org/drawingml/2006/main" xmlns:r="http://schemas.openxmlformats.org/officeDocument/2006/relationships" xmlns:p="http://schemas.openxmlformats.org/presentationml/2006/main">
  <p:tag name="NUM" val="78"/>
</p:tagLst>
</file>

<file path=ppt/tags/tag85.xml><?xml version="1.0" encoding="utf-8"?>
<p:tagLst xmlns:a="http://schemas.openxmlformats.org/drawingml/2006/main" xmlns:r="http://schemas.openxmlformats.org/officeDocument/2006/relationships" xmlns:p="http://schemas.openxmlformats.org/presentationml/2006/main">
  <p:tag name="NUM" val="79"/>
</p:tagLst>
</file>

<file path=ppt/tags/tag86.xml><?xml version="1.0" encoding="utf-8"?>
<p:tagLst xmlns:a="http://schemas.openxmlformats.org/drawingml/2006/main" xmlns:r="http://schemas.openxmlformats.org/officeDocument/2006/relationships" xmlns:p="http://schemas.openxmlformats.org/presentationml/2006/main">
  <p:tag name="NUM" val="80"/>
</p:tagLst>
</file>

<file path=ppt/tags/tag87.xml><?xml version="1.0" encoding="utf-8"?>
<p:tagLst xmlns:a="http://schemas.openxmlformats.org/drawingml/2006/main" xmlns:r="http://schemas.openxmlformats.org/officeDocument/2006/relationships" xmlns:p="http://schemas.openxmlformats.org/presentationml/2006/main">
  <p:tag name="NUM" val="81"/>
</p:tagLst>
</file>

<file path=ppt/tags/tag88.xml><?xml version="1.0" encoding="utf-8"?>
<p:tagLst xmlns:a="http://schemas.openxmlformats.org/drawingml/2006/main" xmlns:r="http://schemas.openxmlformats.org/officeDocument/2006/relationships" xmlns:p="http://schemas.openxmlformats.org/presentationml/2006/main">
  <p:tag name="NUM" val="82"/>
</p:tagLst>
</file>

<file path=ppt/tags/tag89.xml><?xml version="1.0" encoding="utf-8"?>
<p:tagLst xmlns:a="http://schemas.openxmlformats.org/drawingml/2006/main" xmlns:r="http://schemas.openxmlformats.org/officeDocument/2006/relationships" xmlns:p="http://schemas.openxmlformats.org/presentationml/2006/main">
  <p:tag name="NUM" val="83"/>
</p:tagLst>
</file>

<file path=ppt/tags/tag9.xml><?xml version="1.0" encoding="utf-8"?>
<p:tagLst xmlns:a="http://schemas.openxmlformats.org/drawingml/2006/main" xmlns:r="http://schemas.openxmlformats.org/officeDocument/2006/relationships" xmlns:p="http://schemas.openxmlformats.org/presentationml/2006/main">
  <p:tag name="NUM" val="3"/>
</p:tagLst>
</file>

<file path=ppt/tags/tag90.xml><?xml version="1.0" encoding="utf-8"?>
<p:tagLst xmlns:a="http://schemas.openxmlformats.org/drawingml/2006/main" xmlns:r="http://schemas.openxmlformats.org/officeDocument/2006/relationships" xmlns:p="http://schemas.openxmlformats.org/presentationml/2006/main">
  <p:tag name="NUM" val="84"/>
</p:tagLst>
</file>

<file path=ppt/tags/tag91.xml><?xml version="1.0" encoding="utf-8"?>
<p:tagLst xmlns:a="http://schemas.openxmlformats.org/drawingml/2006/main" xmlns:r="http://schemas.openxmlformats.org/officeDocument/2006/relationships" xmlns:p="http://schemas.openxmlformats.org/presentationml/2006/main">
  <p:tag name="NUM" val="85"/>
</p:tagLst>
</file>

<file path=ppt/tags/tag92.xml><?xml version="1.0" encoding="utf-8"?>
<p:tagLst xmlns:a="http://schemas.openxmlformats.org/drawingml/2006/main" xmlns:r="http://schemas.openxmlformats.org/officeDocument/2006/relationships" xmlns:p="http://schemas.openxmlformats.org/presentationml/2006/main">
  <p:tag name="NUM" val="86"/>
</p:tagLst>
</file>

<file path=ppt/tags/tag93.xml><?xml version="1.0" encoding="utf-8"?>
<p:tagLst xmlns:a="http://schemas.openxmlformats.org/drawingml/2006/main" xmlns:r="http://schemas.openxmlformats.org/officeDocument/2006/relationships" xmlns:p="http://schemas.openxmlformats.org/presentationml/2006/main">
  <p:tag name="NUM" val="87"/>
</p:tagLst>
</file>

<file path=ppt/tags/tag94.xml><?xml version="1.0" encoding="utf-8"?>
<p:tagLst xmlns:a="http://schemas.openxmlformats.org/drawingml/2006/main" xmlns:r="http://schemas.openxmlformats.org/officeDocument/2006/relationships" xmlns:p="http://schemas.openxmlformats.org/presentationml/2006/main">
  <p:tag name="NUM" val="88"/>
</p:tagLst>
</file>

<file path=ppt/tags/tag95.xml><?xml version="1.0" encoding="utf-8"?>
<p:tagLst xmlns:a="http://schemas.openxmlformats.org/drawingml/2006/main" xmlns:r="http://schemas.openxmlformats.org/officeDocument/2006/relationships" xmlns:p="http://schemas.openxmlformats.org/presentationml/2006/main">
  <p:tag name="NUM" val="89"/>
</p:tagLst>
</file>

<file path=ppt/tags/tag96.xml><?xml version="1.0" encoding="utf-8"?>
<p:tagLst xmlns:a="http://schemas.openxmlformats.org/drawingml/2006/main" xmlns:r="http://schemas.openxmlformats.org/officeDocument/2006/relationships" xmlns:p="http://schemas.openxmlformats.org/presentationml/2006/main">
  <p:tag name="NUM" val="90"/>
</p:tagLst>
</file>

<file path=ppt/tags/tag97.xml><?xml version="1.0" encoding="utf-8"?>
<p:tagLst xmlns:a="http://schemas.openxmlformats.org/drawingml/2006/main" xmlns:r="http://schemas.openxmlformats.org/officeDocument/2006/relationships" xmlns:p="http://schemas.openxmlformats.org/presentationml/2006/main">
  <p:tag name="NUM" val="91"/>
</p:tagLst>
</file>

<file path=ppt/tags/tag98.xml><?xml version="1.0" encoding="utf-8"?>
<p:tagLst xmlns:a="http://schemas.openxmlformats.org/drawingml/2006/main" xmlns:r="http://schemas.openxmlformats.org/officeDocument/2006/relationships" xmlns:p="http://schemas.openxmlformats.org/presentationml/2006/main">
  <p:tag name="NUM" val="92"/>
</p:tagLst>
</file>

<file path=ppt/tags/tag99.xml><?xml version="1.0" encoding="utf-8"?>
<p:tagLst xmlns:a="http://schemas.openxmlformats.org/drawingml/2006/main" xmlns:r="http://schemas.openxmlformats.org/officeDocument/2006/relationships" xmlns:p="http://schemas.openxmlformats.org/presentationml/2006/main">
  <p:tag name="NUM" val="93"/>
</p:tagLst>
</file>

<file path=ppt/theme/theme1.xml><?xml version="1.0" encoding="utf-8"?>
<a:theme xmlns:a="http://schemas.openxmlformats.org/drawingml/2006/main" name="Modèle par défaut">
  <a:themeElements>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odèle par défaut">
      <a:majorFont>
        <a:latin typeface="Verdana"/>
        <a:ea typeface=""/>
        <a:cs typeface=""/>
      </a:majorFont>
      <a:minorFont>
        <a:latin typeface="Helvetic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èle par défa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èle par défa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èle par défa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èle par défa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èle par défa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èle par défa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èle par défa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358</TotalTime>
  <Words>1688</Words>
  <Application>Microsoft Office PowerPoint</Application>
  <PresentationFormat>Affichage à l'écran (4:3)</PresentationFormat>
  <Paragraphs>318</Paragraphs>
  <Slides>18</Slides>
  <Notes>17</Notes>
  <HiddenSlides>0</HiddenSlides>
  <MMClips>0</MMClips>
  <ScaleCrop>false</ScaleCrop>
  <HeadingPairs>
    <vt:vector size="4" baseType="variant">
      <vt:variant>
        <vt:lpstr>Thème</vt:lpstr>
      </vt:variant>
      <vt:variant>
        <vt:i4>1</vt:i4>
      </vt:variant>
      <vt:variant>
        <vt:lpstr>Titres des diapositives</vt:lpstr>
      </vt:variant>
      <vt:variant>
        <vt:i4>18</vt:i4>
      </vt:variant>
    </vt:vector>
  </HeadingPairs>
  <TitlesOfParts>
    <vt:vector size="19" baseType="lpstr">
      <vt:lpstr>Modèle par défaut</vt:lpstr>
      <vt:lpstr>Surveillance des maladies infectieuses chez les Utilisateurs de Drogues par Injection </vt:lpstr>
      <vt:lpstr>Diapositive 2</vt:lpstr>
      <vt:lpstr>Qu’est-ce que SurvUDI?</vt:lpstr>
      <vt:lpstr>Méthodologie</vt:lpstr>
      <vt:lpstr>Caractéristiques sociodémographiques</vt:lpstr>
      <vt:lpstr>Drogue + souvent injectée (6 mois)</vt:lpstr>
      <vt:lpstr>Drogues injectées (6 mois) Tendances</vt:lpstr>
      <vt:lpstr>Injection d’opioïdes (6 mois) Tendances</vt:lpstr>
      <vt:lpstr>Résumé – drogues injectées</vt:lpstr>
      <vt:lpstr>Utilisation de matériel d’injection déjà utilisé par quelqu’un d’autre (6 mois)</vt:lpstr>
      <vt:lpstr>Infection par le VIH et le VHC</vt:lpstr>
      <vt:lpstr>Incidence VIH et VHC (par 100 p-a) Variations régionales</vt:lpstr>
      <vt:lpstr>Incidence du VIH : 1994-2008</vt:lpstr>
      <vt:lpstr>Dépistage et prise en charge VIH/VHC</vt:lpstr>
      <vt:lpstr>Diapositive 15</vt:lpstr>
      <vt:lpstr>Impact sur les interventions</vt:lpstr>
      <vt:lpstr>Remerciements</vt:lpstr>
      <vt:lpstr>L’équipe SurvUDI</vt:lpstr>
    </vt:vector>
  </TitlesOfParts>
  <Company>INSPQ&lt;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gigisa01</dc:creator>
  <cp:lastModifiedBy>blokar01</cp:lastModifiedBy>
  <cp:revision>28</cp:revision>
  <dcterms:created xsi:type="dcterms:W3CDTF">2008-03-27T18:37:13Z</dcterms:created>
  <dcterms:modified xsi:type="dcterms:W3CDTF">2012-02-23T20:17:43Z</dcterms:modified>
</cp:coreProperties>
</file>